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Oswald Bold" charset="1" panose="00000800000000000000"/>
      <p:regular r:id="rId26"/>
    </p:embeddedFont>
    <p:embeddedFont>
      <p:font typeface="DM Sans" charset="1" panose="000000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Relationship Id="rId8" Target="../media/image37.png" Type="http://schemas.openxmlformats.org/officeDocument/2006/relationships/image"/><Relationship Id="rId9" Target="../media/image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png" Type="http://schemas.openxmlformats.org/officeDocument/2006/relationships/image"/><Relationship Id="rId12" Target="../media/image46.png" Type="http://schemas.openxmlformats.org/officeDocument/2006/relationships/image"/><Relationship Id="rId13" Target="../media/image47.png" Type="http://schemas.openxmlformats.org/officeDocument/2006/relationships/image"/><Relationship Id="rId14" Target="../media/image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Relationship Id="rId8" Target="../media/image42.pn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8.png" Type="http://schemas.openxmlformats.org/officeDocument/2006/relationships/image"/><Relationship Id="rId7" Target="../media/image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9.png" Type="http://schemas.openxmlformats.org/officeDocument/2006/relationships/image"/><Relationship Id="rId7" Target="../media/image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41.png" Type="http://schemas.openxmlformats.org/officeDocument/2006/relationships/image"/><Relationship Id="rId7" Target="../media/image44.png" Type="http://schemas.openxmlformats.org/officeDocument/2006/relationships/image"/><Relationship Id="rId8" Target="../media/image45.pn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3.jpeg" Type="http://schemas.openxmlformats.org/officeDocument/2006/relationships/image"/><Relationship Id="rId4" Target="../media/VAG6OpdBCCA.mp4" Type="http://schemas.openxmlformats.org/officeDocument/2006/relationships/video"/><Relationship Id="rId5" Target="../media/VAG6OpdBCCA.mp4" Type="http://schemas.microsoft.com/office/2007/relationships/media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54.png" Type="http://schemas.openxmlformats.org/officeDocument/2006/relationships/image"/><Relationship Id="rId6" Target="../media/image55.svg" Type="http://schemas.openxmlformats.org/officeDocument/2006/relationships/image"/><Relationship Id="rId7" Target="../media/image56.png" Type="http://schemas.openxmlformats.org/officeDocument/2006/relationships/image"/><Relationship Id="rId8" Target="../media/image57.png" Type="http://schemas.openxmlformats.org/officeDocument/2006/relationships/image"/><Relationship Id="rId9" Target="../media/image58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jpeg" Type="http://schemas.openxmlformats.org/officeDocument/2006/relationships/image"/><Relationship Id="rId5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jpeg" Type="http://schemas.openxmlformats.org/officeDocument/2006/relationships/image"/><Relationship Id="rId5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20.png" Type="http://schemas.openxmlformats.org/officeDocument/2006/relationships/image"/><Relationship Id="rId13" Target="../media/image21.svg" Type="http://schemas.openxmlformats.org/officeDocument/2006/relationships/image"/><Relationship Id="rId14" Target="../media/image3.pn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3.png" Type="http://schemas.openxmlformats.org/officeDocument/2006/relationships/image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10659648" y="2831894"/>
            <a:ext cx="12525650" cy="12852812"/>
          </a:xfrm>
          <a:custGeom>
            <a:avLst/>
            <a:gdLst/>
            <a:ahLst/>
            <a:cxnLst/>
            <a:rect r="r" b="b" t="t" l="l"/>
            <a:pathLst>
              <a:path h="12852812" w="12525650">
                <a:moveTo>
                  <a:pt x="0" y="0"/>
                </a:moveTo>
                <a:lnTo>
                  <a:pt x="12525649" y="0"/>
                </a:lnTo>
                <a:lnTo>
                  <a:pt x="12525649" y="12852812"/>
                </a:lnTo>
                <a:lnTo>
                  <a:pt x="0" y="12852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805786" y="-7392626"/>
            <a:ext cx="13641413" cy="13997719"/>
          </a:xfrm>
          <a:custGeom>
            <a:avLst/>
            <a:gdLst/>
            <a:ahLst/>
            <a:cxnLst/>
            <a:rect r="r" b="b" t="t" l="l"/>
            <a:pathLst>
              <a:path h="13997719" w="13641413">
                <a:moveTo>
                  <a:pt x="0" y="0"/>
                </a:moveTo>
                <a:lnTo>
                  <a:pt x="13641413" y="0"/>
                </a:lnTo>
                <a:lnTo>
                  <a:pt x="13641413" y="13997719"/>
                </a:lnTo>
                <a:lnTo>
                  <a:pt x="0" y="13997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236347" y="3202251"/>
            <a:ext cx="9815307" cy="4803622"/>
            <a:chOff x="0" y="0"/>
            <a:chExt cx="1895495" cy="9276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95495" cy="927658"/>
            </a:xfrm>
            <a:custGeom>
              <a:avLst/>
              <a:gdLst/>
              <a:ahLst/>
              <a:cxnLst/>
              <a:rect r="r" b="b" t="t" l="l"/>
              <a:pathLst>
                <a:path h="927658" w="1895495">
                  <a:moveTo>
                    <a:pt x="0" y="0"/>
                  </a:moveTo>
                  <a:lnTo>
                    <a:pt x="1895495" y="0"/>
                  </a:lnTo>
                  <a:lnTo>
                    <a:pt x="1895495" y="927658"/>
                  </a:lnTo>
                  <a:lnTo>
                    <a:pt x="0" y="927658"/>
                  </a:lnTo>
                  <a:close/>
                </a:path>
              </a:pathLst>
            </a:custGeom>
            <a:solidFill>
              <a:srgbClr val="1A1A1A"/>
            </a:solidFill>
            <a:ln w="38100" cap="sq">
              <a:solidFill>
                <a:srgbClr val="FDFBFB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1895495" cy="9467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236347" y="3535692"/>
            <a:ext cx="9815307" cy="3069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b="true" sz="7063" spc="692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PROYECTO “SMART TECHNICAL”</a:t>
            </a:r>
          </a:p>
          <a:p>
            <a:pPr algn="ctr">
              <a:lnSpc>
                <a:spcPts val="4918"/>
              </a:lnSpc>
            </a:pPr>
            <a:r>
              <a:rPr lang="en-US" b="true" sz="3563" spc="349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PRESENTACIÓN CAPSTONE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251249" y="6713514"/>
            <a:ext cx="3785502" cy="932180"/>
          </a:xfrm>
          <a:custGeom>
            <a:avLst/>
            <a:gdLst/>
            <a:ahLst/>
            <a:cxnLst/>
            <a:rect r="r" b="b" t="t" l="l"/>
            <a:pathLst>
              <a:path h="932180" w="3785502">
                <a:moveTo>
                  <a:pt x="0" y="0"/>
                </a:moveTo>
                <a:lnTo>
                  <a:pt x="3785502" y="0"/>
                </a:lnTo>
                <a:lnTo>
                  <a:pt x="3785502" y="932180"/>
                </a:lnTo>
                <a:lnTo>
                  <a:pt x="0" y="932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7923">
            <a:off x="-4482074" y="-5473293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12764389" y="4378355"/>
            <a:ext cx="12102934" cy="12419055"/>
          </a:xfrm>
          <a:custGeom>
            <a:avLst/>
            <a:gdLst/>
            <a:ahLst/>
            <a:cxnLst/>
            <a:rect r="r" b="b" t="t" l="l"/>
            <a:pathLst>
              <a:path h="12419055" w="12102934">
                <a:moveTo>
                  <a:pt x="0" y="0"/>
                </a:moveTo>
                <a:lnTo>
                  <a:pt x="12102934" y="0"/>
                </a:lnTo>
                <a:lnTo>
                  <a:pt x="12102934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1616619" y="180451"/>
            <a:ext cx="10643196" cy="116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91"/>
              </a:lnSpc>
              <a:spcBef>
                <a:spcPct val="0"/>
              </a:spcBef>
            </a:pPr>
            <a:r>
              <a:rPr lang="en-US" b="true" sz="6950" spc="681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CRONOGRAMA</a:t>
            </a:r>
          </a:p>
        </p:txBody>
      </p:sp>
      <p:sp>
        <p:nvSpPr>
          <p:cNvPr name="TextBox 5" id="5"/>
          <p:cNvSpPr txBox="true"/>
          <p:nvPr/>
        </p:nvSpPr>
        <p:spPr>
          <a:xfrm rot="5400000">
            <a:off x="4316114" y="5153074"/>
            <a:ext cx="1612045" cy="4502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24"/>
              </a:lnSpc>
              <a:spcBef>
                <a:spcPct val="0"/>
              </a:spcBef>
            </a:pPr>
            <a:r>
              <a:rPr lang="en-US" b="true" sz="26611" spc="2607">
                <a:solidFill>
                  <a:srgbClr val="EFEFEF"/>
                </a:solidFill>
                <a:latin typeface="Oswald Bold"/>
                <a:ea typeface="Oswald Bold"/>
                <a:cs typeface="Oswald Bold"/>
                <a:sym typeface="Oswald Bold"/>
              </a:rPr>
              <a:t>}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93577" y="8223398"/>
            <a:ext cx="4035508" cy="822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5"/>
              </a:lnSpc>
            </a:pPr>
            <a:r>
              <a:rPr lang="en-US" sz="2619" spc="25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Fase 1</a:t>
            </a:r>
          </a:p>
          <a:p>
            <a:pPr algn="ctr">
              <a:lnSpc>
                <a:spcPts val="2925"/>
              </a:lnSpc>
              <a:spcBef>
                <a:spcPct val="0"/>
              </a:spcBef>
            </a:pPr>
            <a:r>
              <a:rPr lang="en-US" sz="2120" spc="20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Semana 1-4</a:t>
            </a:r>
          </a:p>
        </p:txBody>
      </p:sp>
      <p:sp>
        <p:nvSpPr>
          <p:cNvPr name="TextBox 7" id="7"/>
          <p:cNvSpPr txBox="true"/>
          <p:nvPr/>
        </p:nvSpPr>
        <p:spPr>
          <a:xfrm rot="5400000">
            <a:off x="10009214" y="5290084"/>
            <a:ext cx="1612045" cy="4502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24"/>
              </a:lnSpc>
              <a:spcBef>
                <a:spcPct val="0"/>
              </a:spcBef>
            </a:pPr>
            <a:r>
              <a:rPr lang="en-US" b="true" sz="26611" spc="2607">
                <a:solidFill>
                  <a:srgbClr val="EFEFEF"/>
                </a:solidFill>
                <a:latin typeface="Oswald Bold"/>
                <a:ea typeface="Oswald Bold"/>
                <a:cs typeface="Oswald Bold"/>
                <a:sym typeface="Oswald Bold"/>
              </a:rPr>
              <a:t>}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67209" y="8223398"/>
            <a:ext cx="4035508" cy="822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5"/>
              </a:lnSpc>
            </a:pPr>
            <a:r>
              <a:rPr lang="en-US" sz="2619" spc="25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Fase 2</a:t>
            </a:r>
          </a:p>
          <a:p>
            <a:pPr algn="ctr">
              <a:lnSpc>
                <a:spcPts val="2925"/>
              </a:lnSpc>
              <a:spcBef>
                <a:spcPct val="0"/>
              </a:spcBef>
            </a:pPr>
            <a:r>
              <a:rPr lang="en-US" sz="2120" spc="20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</a:t>
            </a:r>
            <a:r>
              <a:rPr lang="en-US" sz="2120" spc="20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emana 5-15</a:t>
            </a:r>
          </a:p>
        </p:txBody>
      </p:sp>
      <p:sp>
        <p:nvSpPr>
          <p:cNvPr name="TextBox 9" id="9"/>
          <p:cNvSpPr txBox="true"/>
          <p:nvPr/>
        </p:nvSpPr>
        <p:spPr>
          <a:xfrm rot="5400000">
            <a:off x="15459072" y="5051724"/>
            <a:ext cx="1612045" cy="4502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24"/>
              </a:lnSpc>
              <a:spcBef>
                <a:spcPct val="0"/>
              </a:spcBef>
            </a:pPr>
            <a:r>
              <a:rPr lang="en-US" b="true" sz="26611" spc="2607">
                <a:solidFill>
                  <a:srgbClr val="EFEFEF"/>
                </a:solidFill>
                <a:latin typeface="Oswald Bold"/>
                <a:ea typeface="Oswald Bold"/>
                <a:cs typeface="Oswald Bold"/>
                <a:sym typeface="Oswald Bold"/>
              </a:rPr>
              <a:t>}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577978" y="8299598"/>
            <a:ext cx="4035508" cy="822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5"/>
              </a:lnSpc>
            </a:pPr>
            <a:r>
              <a:rPr lang="en-US" sz="2619" spc="25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Fase 3</a:t>
            </a:r>
          </a:p>
          <a:p>
            <a:pPr algn="ctr">
              <a:lnSpc>
                <a:spcPts val="2925"/>
              </a:lnSpc>
              <a:spcBef>
                <a:spcPct val="0"/>
              </a:spcBef>
            </a:pPr>
            <a:r>
              <a:rPr lang="en-US" sz="2120" spc="20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Semana 16-18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3114261" y="2955274"/>
            <a:ext cx="2394141" cy="3703704"/>
          </a:xfrm>
          <a:custGeom>
            <a:avLst/>
            <a:gdLst/>
            <a:ahLst/>
            <a:cxnLst/>
            <a:rect r="r" b="b" t="t" l="l"/>
            <a:pathLst>
              <a:path h="3703704" w="2394141">
                <a:moveTo>
                  <a:pt x="0" y="0"/>
                </a:moveTo>
                <a:lnTo>
                  <a:pt x="2394140" y="0"/>
                </a:lnTo>
                <a:lnTo>
                  <a:pt x="2394140" y="3703704"/>
                </a:lnTo>
                <a:lnTo>
                  <a:pt x="0" y="37037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4783" t="0" r="-426865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824128" y="2955274"/>
            <a:ext cx="4095396" cy="3703704"/>
          </a:xfrm>
          <a:custGeom>
            <a:avLst/>
            <a:gdLst/>
            <a:ahLst/>
            <a:cxnLst/>
            <a:rect r="r" b="b" t="t" l="l"/>
            <a:pathLst>
              <a:path h="3703704" w="4095396">
                <a:moveTo>
                  <a:pt x="0" y="0"/>
                </a:moveTo>
                <a:lnTo>
                  <a:pt x="4095397" y="0"/>
                </a:lnTo>
                <a:lnTo>
                  <a:pt x="4095397" y="3703704"/>
                </a:lnTo>
                <a:lnTo>
                  <a:pt x="0" y="37037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6119" t="0" r="-123908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835718" y="2955274"/>
            <a:ext cx="3968710" cy="3703704"/>
          </a:xfrm>
          <a:custGeom>
            <a:avLst/>
            <a:gdLst/>
            <a:ahLst/>
            <a:cxnLst/>
            <a:rect r="r" b="b" t="t" l="l"/>
            <a:pathLst>
              <a:path h="3703704" w="3968710">
                <a:moveTo>
                  <a:pt x="0" y="0"/>
                </a:moveTo>
                <a:lnTo>
                  <a:pt x="3968710" y="0"/>
                </a:lnTo>
                <a:lnTo>
                  <a:pt x="3968710" y="3703704"/>
                </a:lnTo>
                <a:lnTo>
                  <a:pt x="0" y="37037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7333" t="0" r="-63548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804428" y="2955274"/>
            <a:ext cx="3675175" cy="3703704"/>
          </a:xfrm>
          <a:custGeom>
            <a:avLst/>
            <a:gdLst/>
            <a:ahLst/>
            <a:cxnLst/>
            <a:rect r="r" b="b" t="t" l="l"/>
            <a:pathLst>
              <a:path h="3703704" w="3675175">
                <a:moveTo>
                  <a:pt x="0" y="0"/>
                </a:moveTo>
                <a:lnTo>
                  <a:pt x="3675175" y="0"/>
                </a:lnTo>
                <a:lnTo>
                  <a:pt x="3675175" y="3703704"/>
                </a:lnTo>
                <a:lnTo>
                  <a:pt x="0" y="37037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78907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011494" y="4276954"/>
            <a:ext cx="2230666" cy="866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3"/>
              </a:lnSpc>
              <a:spcBef>
                <a:spcPct val="0"/>
              </a:spcBef>
            </a:pPr>
            <a:r>
              <a:rPr lang="en-US" sz="2510" spc="245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Fase de requisitos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4311331" y="2955274"/>
            <a:ext cx="3025594" cy="3703704"/>
            <a:chOff x="0" y="0"/>
            <a:chExt cx="4034125" cy="493827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177981" cy="4938272"/>
            </a:xfrm>
            <a:custGeom>
              <a:avLst/>
              <a:gdLst/>
              <a:ahLst/>
              <a:cxnLst/>
              <a:rect r="r" b="b" t="t" l="l"/>
              <a:pathLst>
                <a:path h="4938272" w="2177981">
                  <a:moveTo>
                    <a:pt x="0" y="0"/>
                  </a:moveTo>
                  <a:lnTo>
                    <a:pt x="2177981" y="0"/>
                  </a:lnTo>
                  <a:lnTo>
                    <a:pt x="2177981" y="4938272"/>
                  </a:lnTo>
                  <a:lnTo>
                    <a:pt x="0" y="49382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57412" t="0" r="-59509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871238" y="0"/>
              <a:ext cx="2162888" cy="4938272"/>
            </a:xfrm>
            <a:custGeom>
              <a:avLst/>
              <a:gdLst/>
              <a:ahLst/>
              <a:cxnLst/>
              <a:rect r="r" b="b" t="t" l="l"/>
              <a:pathLst>
                <a:path h="4938272" w="2162888">
                  <a:moveTo>
                    <a:pt x="0" y="0"/>
                  </a:moveTo>
                  <a:lnTo>
                    <a:pt x="2162887" y="0"/>
                  </a:lnTo>
                  <a:lnTo>
                    <a:pt x="2162887" y="4938272"/>
                  </a:lnTo>
                  <a:lnTo>
                    <a:pt x="0" y="49382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80343" t="0" r="-478108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5447086" y="4350040"/>
            <a:ext cx="1556275" cy="866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3"/>
              </a:lnSpc>
              <a:spcBef>
                <a:spcPct val="0"/>
              </a:spcBef>
            </a:pPr>
            <a:r>
              <a:rPr lang="en-US" sz="2510" spc="245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Fase de diseño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7336925" y="2955274"/>
            <a:ext cx="4095396" cy="3703704"/>
          </a:xfrm>
          <a:custGeom>
            <a:avLst/>
            <a:gdLst/>
            <a:ahLst/>
            <a:cxnLst/>
            <a:rect r="r" b="b" t="t" l="l"/>
            <a:pathLst>
              <a:path h="3703704" w="4095396">
                <a:moveTo>
                  <a:pt x="0" y="0"/>
                </a:moveTo>
                <a:lnTo>
                  <a:pt x="4095396" y="0"/>
                </a:lnTo>
                <a:lnTo>
                  <a:pt x="4095396" y="3703704"/>
                </a:lnTo>
                <a:lnTo>
                  <a:pt x="0" y="37037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6119" t="0" r="-123908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8071897" y="4276954"/>
            <a:ext cx="2002215" cy="866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3"/>
              </a:lnSpc>
              <a:spcBef>
                <a:spcPct val="0"/>
              </a:spcBef>
            </a:pPr>
            <a:r>
              <a:rPr lang="en-US" sz="2510" spc="245">
                <a:solidFill>
                  <a:srgbClr val="2E2E2E"/>
                </a:solidFill>
                <a:latin typeface="DM Sans"/>
                <a:ea typeface="DM Sans"/>
                <a:cs typeface="DM Sans"/>
                <a:sym typeface="DM Sans"/>
              </a:rPr>
              <a:t>Fase de desarrollo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1142648" y="2955274"/>
            <a:ext cx="3968710" cy="3703704"/>
          </a:xfrm>
          <a:custGeom>
            <a:avLst/>
            <a:gdLst/>
            <a:ahLst/>
            <a:cxnLst/>
            <a:rect r="r" b="b" t="t" l="l"/>
            <a:pathLst>
              <a:path h="3703704" w="3968710">
                <a:moveTo>
                  <a:pt x="0" y="0"/>
                </a:moveTo>
                <a:lnTo>
                  <a:pt x="3968710" y="0"/>
                </a:lnTo>
                <a:lnTo>
                  <a:pt x="3968710" y="3703704"/>
                </a:lnTo>
                <a:lnTo>
                  <a:pt x="0" y="37037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7333" t="0" r="-63548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2202717" y="4350040"/>
            <a:ext cx="1556275" cy="866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3"/>
              </a:lnSpc>
              <a:spcBef>
                <a:spcPct val="0"/>
              </a:spcBef>
            </a:pPr>
            <a:r>
              <a:rPr lang="en-US" sz="2510" spc="245">
                <a:solidFill>
                  <a:srgbClr val="2E2E2E"/>
                </a:solidFill>
                <a:latin typeface="DM Sans"/>
                <a:ea typeface="DM Sans"/>
                <a:cs typeface="DM Sans"/>
                <a:sym typeface="DM Sans"/>
              </a:rPr>
              <a:t>Fase de pruebas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4013978" y="2955274"/>
            <a:ext cx="3675175" cy="3703704"/>
          </a:xfrm>
          <a:custGeom>
            <a:avLst/>
            <a:gdLst/>
            <a:ahLst/>
            <a:cxnLst/>
            <a:rect r="r" b="b" t="t" l="l"/>
            <a:pathLst>
              <a:path h="3703704" w="3675175">
                <a:moveTo>
                  <a:pt x="0" y="0"/>
                </a:moveTo>
                <a:lnTo>
                  <a:pt x="3675175" y="0"/>
                </a:lnTo>
                <a:lnTo>
                  <a:pt x="3675175" y="3703704"/>
                </a:lnTo>
                <a:lnTo>
                  <a:pt x="0" y="37037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78907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5004578" y="4057879"/>
            <a:ext cx="2608908" cy="1304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3"/>
              </a:lnSpc>
              <a:spcBef>
                <a:spcPct val="0"/>
              </a:spcBef>
            </a:pPr>
            <a:r>
              <a:rPr lang="en-US" sz="2510" spc="24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Fase de despliegue y presentación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3796149" y="71279"/>
            <a:ext cx="3603899" cy="887460"/>
          </a:xfrm>
          <a:custGeom>
            <a:avLst/>
            <a:gdLst/>
            <a:ahLst/>
            <a:cxnLst/>
            <a:rect r="r" b="b" t="t" l="l"/>
            <a:pathLst>
              <a:path h="887460" w="3603899">
                <a:moveTo>
                  <a:pt x="0" y="0"/>
                </a:moveTo>
                <a:lnTo>
                  <a:pt x="3603899" y="0"/>
                </a:lnTo>
                <a:lnTo>
                  <a:pt x="3603899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11120" y="-4076108"/>
            <a:ext cx="9333423" cy="9577206"/>
          </a:xfrm>
          <a:custGeom>
            <a:avLst/>
            <a:gdLst/>
            <a:ahLst/>
            <a:cxnLst/>
            <a:rect r="r" b="b" t="t" l="l"/>
            <a:pathLst>
              <a:path h="9577206" w="9333423">
                <a:moveTo>
                  <a:pt x="0" y="0"/>
                </a:moveTo>
                <a:lnTo>
                  <a:pt x="9333422" y="0"/>
                </a:lnTo>
                <a:lnTo>
                  <a:pt x="9333422" y="9577207"/>
                </a:lnTo>
                <a:lnTo>
                  <a:pt x="0" y="95772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884531" y="199738"/>
            <a:ext cx="11552977" cy="116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b="true" sz="6947" spc="368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ARQUITECTURA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243616" y="-2768656"/>
            <a:ext cx="9333423" cy="9577206"/>
          </a:xfrm>
          <a:custGeom>
            <a:avLst/>
            <a:gdLst/>
            <a:ahLst/>
            <a:cxnLst/>
            <a:rect r="r" b="b" t="t" l="l"/>
            <a:pathLst>
              <a:path h="9577206" w="9333423">
                <a:moveTo>
                  <a:pt x="0" y="0"/>
                </a:moveTo>
                <a:lnTo>
                  <a:pt x="9333422" y="0"/>
                </a:lnTo>
                <a:lnTo>
                  <a:pt x="9333422" y="9577206"/>
                </a:lnTo>
                <a:lnTo>
                  <a:pt x="0" y="95772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887814">
            <a:off x="14993922" y="7627206"/>
            <a:ext cx="7634959" cy="7834379"/>
          </a:xfrm>
          <a:custGeom>
            <a:avLst/>
            <a:gdLst/>
            <a:ahLst/>
            <a:cxnLst/>
            <a:rect r="r" b="b" t="t" l="l"/>
            <a:pathLst>
              <a:path h="7834379" w="7634959">
                <a:moveTo>
                  <a:pt x="0" y="0"/>
                </a:moveTo>
                <a:lnTo>
                  <a:pt x="7634958" y="0"/>
                </a:lnTo>
                <a:lnTo>
                  <a:pt x="7634958" y="7834379"/>
                </a:lnTo>
                <a:lnTo>
                  <a:pt x="0" y="7834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176364">
            <a:off x="-4084727" y="8222639"/>
            <a:ext cx="8815232" cy="9045480"/>
          </a:xfrm>
          <a:custGeom>
            <a:avLst/>
            <a:gdLst/>
            <a:ahLst/>
            <a:cxnLst/>
            <a:rect r="r" b="b" t="t" l="l"/>
            <a:pathLst>
              <a:path h="9045480" w="8815232">
                <a:moveTo>
                  <a:pt x="0" y="0"/>
                </a:moveTo>
                <a:lnTo>
                  <a:pt x="8815232" y="0"/>
                </a:lnTo>
                <a:lnTo>
                  <a:pt x="8815232" y="9045481"/>
                </a:lnTo>
                <a:lnTo>
                  <a:pt x="0" y="90454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619739" y="4090960"/>
            <a:ext cx="960682" cy="1052540"/>
          </a:xfrm>
          <a:custGeom>
            <a:avLst/>
            <a:gdLst/>
            <a:ahLst/>
            <a:cxnLst/>
            <a:rect r="r" b="b" t="t" l="l"/>
            <a:pathLst>
              <a:path h="1052540" w="960682">
                <a:moveTo>
                  <a:pt x="0" y="0"/>
                </a:moveTo>
                <a:lnTo>
                  <a:pt x="960682" y="0"/>
                </a:lnTo>
                <a:lnTo>
                  <a:pt x="960682" y="1052540"/>
                </a:lnTo>
                <a:lnTo>
                  <a:pt x="0" y="1052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47289" y="2257793"/>
            <a:ext cx="7905583" cy="7905583"/>
          </a:xfrm>
          <a:custGeom>
            <a:avLst/>
            <a:gdLst/>
            <a:ahLst/>
            <a:cxnLst/>
            <a:rect r="r" b="b" t="t" l="l"/>
            <a:pathLst>
              <a:path h="7905583" w="7905583">
                <a:moveTo>
                  <a:pt x="0" y="0"/>
                </a:moveTo>
                <a:lnTo>
                  <a:pt x="7905582" y="0"/>
                </a:lnTo>
                <a:lnTo>
                  <a:pt x="7905582" y="7905582"/>
                </a:lnTo>
                <a:lnTo>
                  <a:pt x="0" y="79055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122944" y="4848596"/>
            <a:ext cx="1376611" cy="683559"/>
            <a:chOff x="0" y="0"/>
            <a:chExt cx="362564" cy="18003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2564" cy="180032"/>
            </a:xfrm>
            <a:custGeom>
              <a:avLst/>
              <a:gdLst/>
              <a:ahLst/>
              <a:cxnLst/>
              <a:rect r="r" b="b" t="t" l="l"/>
              <a:pathLst>
                <a:path h="180032" w="362564">
                  <a:moveTo>
                    <a:pt x="90016" y="0"/>
                  </a:moveTo>
                  <a:lnTo>
                    <a:pt x="272548" y="0"/>
                  </a:lnTo>
                  <a:cubicBezTo>
                    <a:pt x="296422" y="0"/>
                    <a:pt x="319318" y="9484"/>
                    <a:pt x="336199" y="26365"/>
                  </a:cubicBezTo>
                  <a:cubicBezTo>
                    <a:pt x="353080" y="43246"/>
                    <a:pt x="362564" y="66142"/>
                    <a:pt x="362564" y="90016"/>
                  </a:cubicBezTo>
                  <a:lnTo>
                    <a:pt x="362564" y="90016"/>
                  </a:lnTo>
                  <a:cubicBezTo>
                    <a:pt x="362564" y="139730"/>
                    <a:pt x="322263" y="180032"/>
                    <a:pt x="272548" y="180032"/>
                  </a:cubicBezTo>
                  <a:lnTo>
                    <a:pt x="90016" y="180032"/>
                  </a:lnTo>
                  <a:cubicBezTo>
                    <a:pt x="40302" y="180032"/>
                    <a:pt x="0" y="139730"/>
                    <a:pt x="0" y="90016"/>
                  </a:cubicBezTo>
                  <a:lnTo>
                    <a:pt x="0" y="90016"/>
                  </a:lnTo>
                  <a:cubicBezTo>
                    <a:pt x="0" y="40302"/>
                    <a:pt x="40302" y="0"/>
                    <a:pt x="90016" y="0"/>
                  </a:cubicBezTo>
                  <a:close/>
                </a:path>
              </a:pathLst>
            </a:custGeom>
            <a:solidFill>
              <a:srgbClr val="FBFCF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362564" cy="1990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5"/>
                </a:lnSpc>
              </a:pPr>
              <a:r>
                <a:rPr lang="en-US" sz="1620" spc="158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Mobile (Ionic)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323717" y="4768253"/>
            <a:ext cx="1757119" cy="844244"/>
            <a:chOff x="0" y="0"/>
            <a:chExt cx="462780" cy="22235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62780" cy="222352"/>
            </a:xfrm>
            <a:custGeom>
              <a:avLst/>
              <a:gdLst/>
              <a:ahLst/>
              <a:cxnLst/>
              <a:rect r="r" b="b" t="t" l="l"/>
              <a:pathLst>
                <a:path h="222352" w="462780">
                  <a:moveTo>
                    <a:pt x="111176" y="0"/>
                  </a:moveTo>
                  <a:lnTo>
                    <a:pt x="351604" y="0"/>
                  </a:lnTo>
                  <a:cubicBezTo>
                    <a:pt x="381090" y="0"/>
                    <a:pt x="409368" y="11713"/>
                    <a:pt x="430218" y="32563"/>
                  </a:cubicBezTo>
                  <a:cubicBezTo>
                    <a:pt x="451067" y="53412"/>
                    <a:pt x="462780" y="81690"/>
                    <a:pt x="462780" y="111176"/>
                  </a:cubicBezTo>
                  <a:lnTo>
                    <a:pt x="462780" y="111176"/>
                  </a:lnTo>
                  <a:cubicBezTo>
                    <a:pt x="462780" y="172577"/>
                    <a:pt x="413005" y="222352"/>
                    <a:pt x="351604" y="222352"/>
                  </a:cubicBezTo>
                  <a:lnTo>
                    <a:pt x="111176" y="222352"/>
                  </a:lnTo>
                  <a:cubicBezTo>
                    <a:pt x="81690" y="222352"/>
                    <a:pt x="53412" y="210639"/>
                    <a:pt x="32563" y="189790"/>
                  </a:cubicBezTo>
                  <a:cubicBezTo>
                    <a:pt x="11713" y="168940"/>
                    <a:pt x="0" y="140662"/>
                    <a:pt x="0" y="111176"/>
                  </a:cubicBezTo>
                  <a:lnTo>
                    <a:pt x="0" y="111176"/>
                  </a:lnTo>
                  <a:cubicBezTo>
                    <a:pt x="0" y="81690"/>
                    <a:pt x="11713" y="53412"/>
                    <a:pt x="32563" y="32563"/>
                  </a:cubicBezTo>
                  <a:cubicBezTo>
                    <a:pt x="53412" y="11713"/>
                    <a:pt x="81690" y="0"/>
                    <a:pt x="111176" y="0"/>
                  </a:cubicBezTo>
                  <a:close/>
                </a:path>
              </a:pathLst>
            </a:custGeom>
            <a:solidFill>
              <a:srgbClr val="FBFCF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462780" cy="241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5"/>
                </a:lnSpc>
              </a:pPr>
              <a:r>
                <a:rPr lang="en-US" sz="1620" spc="158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Backend (Python)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775135" y="3225829"/>
            <a:ext cx="2015562" cy="713964"/>
            <a:chOff x="0" y="0"/>
            <a:chExt cx="530848" cy="1880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30848" cy="188040"/>
            </a:xfrm>
            <a:custGeom>
              <a:avLst/>
              <a:gdLst/>
              <a:ahLst/>
              <a:cxnLst/>
              <a:rect r="r" b="b" t="t" l="l"/>
              <a:pathLst>
                <a:path h="188040" w="530848">
                  <a:moveTo>
                    <a:pt x="94020" y="0"/>
                  </a:moveTo>
                  <a:lnTo>
                    <a:pt x="436828" y="0"/>
                  </a:lnTo>
                  <a:cubicBezTo>
                    <a:pt x="461763" y="0"/>
                    <a:pt x="485678" y="9906"/>
                    <a:pt x="503310" y="27538"/>
                  </a:cubicBezTo>
                  <a:cubicBezTo>
                    <a:pt x="520942" y="45170"/>
                    <a:pt x="530848" y="69084"/>
                    <a:pt x="530848" y="94020"/>
                  </a:cubicBezTo>
                  <a:lnTo>
                    <a:pt x="530848" y="94020"/>
                  </a:lnTo>
                  <a:cubicBezTo>
                    <a:pt x="530848" y="145946"/>
                    <a:pt x="488754" y="188040"/>
                    <a:pt x="436828" y="188040"/>
                  </a:cubicBezTo>
                  <a:lnTo>
                    <a:pt x="94020" y="188040"/>
                  </a:lnTo>
                  <a:cubicBezTo>
                    <a:pt x="42094" y="188040"/>
                    <a:pt x="0" y="145946"/>
                    <a:pt x="0" y="94020"/>
                  </a:cubicBezTo>
                  <a:lnTo>
                    <a:pt x="0" y="94020"/>
                  </a:lnTo>
                  <a:cubicBezTo>
                    <a:pt x="0" y="42094"/>
                    <a:pt x="42094" y="0"/>
                    <a:pt x="94020" y="0"/>
                  </a:cubicBezTo>
                  <a:close/>
                </a:path>
              </a:pathLst>
            </a:custGeom>
            <a:solidFill>
              <a:srgbClr val="FBFCFC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530848" cy="207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5"/>
                </a:lnSpc>
              </a:pPr>
              <a:r>
                <a:rPr lang="en-US" sz="1620" spc="158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Web Dashboard (Vue.js)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207164" y="6210584"/>
            <a:ext cx="1873672" cy="827402"/>
            <a:chOff x="0" y="0"/>
            <a:chExt cx="493477" cy="21791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93477" cy="217917"/>
            </a:xfrm>
            <a:custGeom>
              <a:avLst/>
              <a:gdLst/>
              <a:ahLst/>
              <a:cxnLst/>
              <a:rect r="r" b="b" t="t" l="l"/>
              <a:pathLst>
                <a:path h="217917" w="493477">
                  <a:moveTo>
                    <a:pt x="108958" y="0"/>
                  </a:moveTo>
                  <a:lnTo>
                    <a:pt x="384519" y="0"/>
                  </a:lnTo>
                  <a:cubicBezTo>
                    <a:pt x="444695" y="0"/>
                    <a:pt x="493477" y="48782"/>
                    <a:pt x="493477" y="108958"/>
                  </a:cubicBezTo>
                  <a:lnTo>
                    <a:pt x="493477" y="108958"/>
                  </a:lnTo>
                  <a:cubicBezTo>
                    <a:pt x="493477" y="169134"/>
                    <a:pt x="444695" y="217917"/>
                    <a:pt x="384519" y="217917"/>
                  </a:cubicBezTo>
                  <a:lnTo>
                    <a:pt x="108958" y="217917"/>
                  </a:lnTo>
                  <a:cubicBezTo>
                    <a:pt x="48782" y="217917"/>
                    <a:pt x="0" y="169134"/>
                    <a:pt x="0" y="108958"/>
                  </a:cubicBezTo>
                  <a:lnTo>
                    <a:pt x="0" y="108958"/>
                  </a:lnTo>
                  <a:cubicBezTo>
                    <a:pt x="0" y="48782"/>
                    <a:pt x="48782" y="0"/>
                    <a:pt x="108958" y="0"/>
                  </a:cubicBezTo>
                  <a:close/>
                </a:path>
              </a:pathLst>
            </a:custGeom>
            <a:solidFill>
              <a:srgbClr val="FBFCFC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493477" cy="2369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5"/>
                </a:lnSpc>
              </a:pPr>
              <a:r>
                <a:rPr lang="en-US" sz="1620" spc="158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Database (MySQL)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207164" y="7599456"/>
            <a:ext cx="1873672" cy="827402"/>
            <a:chOff x="0" y="0"/>
            <a:chExt cx="493477" cy="21791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93477" cy="217917"/>
            </a:xfrm>
            <a:custGeom>
              <a:avLst/>
              <a:gdLst/>
              <a:ahLst/>
              <a:cxnLst/>
              <a:rect r="r" b="b" t="t" l="l"/>
              <a:pathLst>
                <a:path h="217917" w="493477">
                  <a:moveTo>
                    <a:pt x="108958" y="0"/>
                  </a:moveTo>
                  <a:lnTo>
                    <a:pt x="384519" y="0"/>
                  </a:lnTo>
                  <a:cubicBezTo>
                    <a:pt x="444695" y="0"/>
                    <a:pt x="493477" y="48782"/>
                    <a:pt x="493477" y="108958"/>
                  </a:cubicBezTo>
                  <a:lnTo>
                    <a:pt x="493477" y="108958"/>
                  </a:lnTo>
                  <a:cubicBezTo>
                    <a:pt x="493477" y="169134"/>
                    <a:pt x="444695" y="217917"/>
                    <a:pt x="384519" y="217917"/>
                  </a:cubicBezTo>
                  <a:lnTo>
                    <a:pt x="108958" y="217917"/>
                  </a:lnTo>
                  <a:cubicBezTo>
                    <a:pt x="48782" y="217917"/>
                    <a:pt x="0" y="169134"/>
                    <a:pt x="0" y="108958"/>
                  </a:cubicBezTo>
                  <a:lnTo>
                    <a:pt x="0" y="108958"/>
                  </a:lnTo>
                  <a:cubicBezTo>
                    <a:pt x="0" y="48782"/>
                    <a:pt x="48782" y="0"/>
                    <a:pt x="108958" y="0"/>
                  </a:cubicBezTo>
                  <a:close/>
                </a:path>
              </a:pathLst>
            </a:custGeom>
            <a:solidFill>
              <a:srgbClr val="FBFCFC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493477" cy="2369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5"/>
                </a:lnSpc>
              </a:pPr>
              <a:r>
                <a:rPr lang="en-US" sz="1620" spc="158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Cloud (Railway)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7442231" y="2888389"/>
            <a:ext cx="474207" cy="337440"/>
          </a:xfrm>
          <a:custGeom>
            <a:avLst/>
            <a:gdLst/>
            <a:ahLst/>
            <a:cxnLst/>
            <a:rect r="r" b="b" t="t" l="l"/>
            <a:pathLst>
              <a:path h="337440" w="474207">
                <a:moveTo>
                  <a:pt x="0" y="0"/>
                </a:moveTo>
                <a:lnTo>
                  <a:pt x="474207" y="0"/>
                </a:lnTo>
                <a:lnTo>
                  <a:pt x="474207" y="337440"/>
                </a:lnTo>
                <a:lnTo>
                  <a:pt x="0" y="3374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4053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565778" y="2888389"/>
            <a:ext cx="2224701" cy="1004704"/>
          </a:xfrm>
          <a:custGeom>
            <a:avLst/>
            <a:gdLst/>
            <a:ahLst/>
            <a:cxnLst/>
            <a:rect r="r" b="b" t="t" l="l"/>
            <a:pathLst>
              <a:path h="1004704" w="2224701">
                <a:moveTo>
                  <a:pt x="0" y="0"/>
                </a:moveTo>
                <a:lnTo>
                  <a:pt x="2224701" y="0"/>
                </a:lnTo>
                <a:lnTo>
                  <a:pt x="2224701" y="1004704"/>
                </a:lnTo>
                <a:lnTo>
                  <a:pt x="0" y="10047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42962" t="-522646" r="-12392" b="-16421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0741292" y="2977040"/>
            <a:ext cx="1873672" cy="827402"/>
            <a:chOff x="0" y="0"/>
            <a:chExt cx="493477" cy="21791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93477" cy="217917"/>
            </a:xfrm>
            <a:custGeom>
              <a:avLst/>
              <a:gdLst/>
              <a:ahLst/>
              <a:cxnLst/>
              <a:rect r="r" b="b" t="t" l="l"/>
              <a:pathLst>
                <a:path h="217917" w="493477">
                  <a:moveTo>
                    <a:pt x="108958" y="0"/>
                  </a:moveTo>
                  <a:lnTo>
                    <a:pt x="384519" y="0"/>
                  </a:lnTo>
                  <a:cubicBezTo>
                    <a:pt x="444695" y="0"/>
                    <a:pt x="493477" y="48782"/>
                    <a:pt x="493477" y="108958"/>
                  </a:cubicBezTo>
                  <a:lnTo>
                    <a:pt x="493477" y="108958"/>
                  </a:lnTo>
                  <a:cubicBezTo>
                    <a:pt x="493477" y="169134"/>
                    <a:pt x="444695" y="217917"/>
                    <a:pt x="384519" y="217917"/>
                  </a:cubicBezTo>
                  <a:lnTo>
                    <a:pt x="108958" y="217917"/>
                  </a:lnTo>
                  <a:cubicBezTo>
                    <a:pt x="48782" y="217917"/>
                    <a:pt x="0" y="169134"/>
                    <a:pt x="0" y="108958"/>
                  </a:cubicBezTo>
                  <a:lnTo>
                    <a:pt x="0" y="108958"/>
                  </a:lnTo>
                  <a:cubicBezTo>
                    <a:pt x="0" y="48782"/>
                    <a:pt x="48782" y="0"/>
                    <a:pt x="108958" y="0"/>
                  </a:cubicBezTo>
                  <a:close/>
                </a:path>
              </a:pathLst>
            </a:custGeom>
            <a:solidFill>
              <a:srgbClr val="FBFCFC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493477" cy="2369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5"/>
                </a:lnSpc>
              </a:pPr>
              <a:r>
                <a:rPr lang="en-US" sz="1620" spc="158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Geolocation Integration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-5400000">
            <a:off x="11353253" y="4024176"/>
            <a:ext cx="825827" cy="506110"/>
          </a:xfrm>
          <a:custGeom>
            <a:avLst/>
            <a:gdLst/>
            <a:ahLst/>
            <a:cxnLst/>
            <a:rect r="r" b="b" t="t" l="l"/>
            <a:pathLst>
              <a:path h="506110" w="825827">
                <a:moveTo>
                  <a:pt x="0" y="0"/>
                </a:moveTo>
                <a:lnTo>
                  <a:pt x="825827" y="0"/>
                </a:lnTo>
                <a:lnTo>
                  <a:pt x="825827" y="506111"/>
                </a:lnTo>
                <a:lnTo>
                  <a:pt x="0" y="5061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13314" t="-519102" r="-251140" b="-954612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9816842" y="3057109"/>
            <a:ext cx="825827" cy="506110"/>
          </a:xfrm>
          <a:custGeom>
            <a:avLst/>
            <a:gdLst/>
            <a:ahLst/>
            <a:cxnLst/>
            <a:rect r="r" b="b" t="t" l="l"/>
            <a:pathLst>
              <a:path h="506110" w="825827">
                <a:moveTo>
                  <a:pt x="0" y="0"/>
                </a:moveTo>
                <a:lnTo>
                  <a:pt x="825827" y="0"/>
                </a:lnTo>
                <a:lnTo>
                  <a:pt x="825827" y="506110"/>
                </a:lnTo>
                <a:lnTo>
                  <a:pt x="0" y="5061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13314" t="-519102" r="-251140" b="-954612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8583334" y="3068648"/>
            <a:ext cx="618942" cy="494571"/>
          </a:xfrm>
          <a:custGeom>
            <a:avLst/>
            <a:gdLst/>
            <a:ahLst/>
            <a:cxnLst/>
            <a:rect r="r" b="b" t="t" l="l"/>
            <a:pathLst>
              <a:path h="494571" w="618942">
                <a:moveTo>
                  <a:pt x="0" y="0"/>
                </a:moveTo>
                <a:lnTo>
                  <a:pt x="618942" y="0"/>
                </a:lnTo>
                <a:lnTo>
                  <a:pt x="618942" y="494571"/>
                </a:lnTo>
                <a:lnTo>
                  <a:pt x="0" y="4945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18317" t="-533547" r="-368511" b="-976885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9202276" y="3068648"/>
            <a:ext cx="618942" cy="494571"/>
          </a:xfrm>
          <a:custGeom>
            <a:avLst/>
            <a:gdLst/>
            <a:ahLst/>
            <a:cxnLst/>
            <a:rect r="r" b="b" t="t" l="l"/>
            <a:pathLst>
              <a:path h="494571" w="618942">
                <a:moveTo>
                  <a:pt x="0" y="0"/>
                </a:moveTo>
                <a:lnTo>
                  <a:pt x="618943" y="0"/>
                </a:lnTo>
                <a:lnTo>
                  <a:pt x="618943" y="494571"/>
                </a:lnTo>
                <a:lnTo>
                  <a:pt x="0" y="4945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18317" t="-533547" r="-368511" b="-976885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8000796" y="3068648"/>
            <a:ext cx="618942" cy="494571"/>
          </a:xfrm>
          <a:custGeom>
            <a:avLst/>
            <a:gdLst/>
            <a:ahLst/>
            <a:cxnLst/>
            <a:rect r="r" b="b" t="t" l="l"/>
            <a:pathLst>
              <a:path h="494571" w="618942">
                <a:moveTo>
                  <a:pt x="0" y="0"/>
                </a:moveTo>
                <a:lnTo>
                  <a:pt x="618943" y="0"/>
                </a:lnTo>
                <a:lnTo>
                  <a:pt x="618943" y="494571"/>
                </a:lnTo>
                <a:lnTo>
                  <a:pt x="0" y="4945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18317" t="-533547" r="-368511" b="-976885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2371112" y="2960579"/>
            <a:ext cx="243852" cy="349585"/>
          </a:xfrm>
          <a:custGeom>
            <a:avLst/>
            <a:gdLst/>
            <a:ahLst/>
            <a:cxnLst/>
            <a:rect r="r" b="b" t="t" l="l"/>
            <a:pathLst>
              <a:path h="349585" w="243852">
                <a:moveTo>
                  <a:pt x="0" y="0"/>
                </a:moveTo>
                <a:lnTo>
                  <a:pt x="243852" y="0"/>
                </a:lnTo>
                <a:lnTo>
                  <a:pt x="243852" y="349585"/>
                </a:lnTo>
                <a:lnTo>
                  <a:pt x="0" y="3495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9743396" y="4768253"/>
            <a:ext cx="337440" cy="337440"/>
          </a:xfrm>
          <a:custGeom>
            <a:avLst/>
            <a:gdLst/>
            <a:ahLst/>
            <a:cxnLst/>
            <a:rect r="r" b="b" t="t" l="l"/>
            <a:pathLst>
              <a:path h="337440" w="337440">
                <a:moveTo>
                  <a:pt x="0" y="0"/>
                </a:moveTo>
                <a:lnTo>
                  <a:pt x="337440" y="0"/>
                </a:lnTo>
                <a:lnTo>
                  <a:pt x="337440" y="337441"/>
                </a:lnTo>
                <a:lnTo>
                  <a:pt x="0" y="33744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2196545" y="4768253"/>
            <a:ext cx="349134" cy="349134"/>
          </a:xfrm>
          <a:custGeom>
            <a:avLst/>
            <a:gdLst/>
            <a:ahLst/>
            <a:cxnLst/>
            <a:rect r="r" b="b" t="t" l="l"/>
            <a:pathLst>
              <a:path h="349134" w="349134">
                <a:moveTo>
                  <a:pt x="0" y="0"/>
                </a:moveTo>
                <a:lnTo>
                  <a:pt x="349134" y="0"/>
                </a:lnTo>
                <a:lnTo>
                  <a:pt x="349134" y="349134"/>
                </a:lnTo>
                <a:lnTo>
                  <a:pt x="0" y="34913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9743396" y="6243420"/>
            <a:ext cx="380865" cy="380865"/>
          </a:xfrm>
          <a:custGeom>
            <a:avLst/>
            <a:gdLst/>
            <a:ahLst/>
            <a:cxnLst/>
            <a:rect r="r" b="b" t="t" l="l"/>
            <a:pathLst>
              <a:path h="380865" w="380865">
                <a:moveTo>
                  <a:pt x="0" y="0"/>
                </a:moveTo>
                <a:lnTo>
                  <a:pt x="380865" y="0"/>
                </a:lnTo>
                <a:lnTo>
                  <a:pt x="380865" y="380865"/>
                </a:lnTo>
                <a:lnTo>
                  <a:pt x="0" y="380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9758393" y="7599456"/>
            <a:ext cx="350871" cy="350871"/>
          </a:xfrm>
          <a:custGeom>
            <a:avLst/>
            <a:gdLst/>
            <a:ahLst/>
            <a:cxnLst/>
            <a:rect r="r" b="b" t="t" l="l"/>
            <a:pathLst>
              <a:path h="350871" w="350871">
                <a:moveTo>
                  <a:pt x="0" y="0"/>
                </a:moveTo>
                <a:lnTo>
                  <a:pt x="350871" y="0"/>
                </a:lnTo>
                <a:lnTo>
                  <a:pt x="350871" y="350871"/>
                </a:lnTo>
                <a:lnTo>
                  <a:pt x="0" y="35087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796149" y="71279"/>
            <a:ext cx="3603899" cy="887460"/>
          </a:xfrm>
          <a:custGeom>
            <a:avLst/>
            <a:gdLst/>
            <a:ahLst/>
            <a:cxnLst/>
            <a:rect r="r" b="b" t="t" l="l"/>
            <a:pathLst>
              <a:path h="887460" w="3603899">
                <a:moveTo>
                  <a:pt x="0" y="0"/>
                </a:moveTo>
                <a:lnTo>
                  <a:pt x="3603899" y="0"/>
                </a:lnTo>
                <a:lnTo>
                  <a:pt x="3603899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11120" y="-4076108"/>
            <a:ext cx="9333423" cy="9577206"/>
          </a:xfrm>
          <a:custGeom>
            <a:avLst/>
            <a:gdLst/>
            <a:ahLst/>
            <a:cxnLst/>
            <a:rect r="r" b="b" t="t" l="l"/>
            <a:pathLst>
              <a:path h="9577206" w="9333423">
                <a:moveTo>
                  <a:pt x="0" y="0"/>
                </a:moveTo>
                <a:lnTo>
                  <a:pt x="9333422" y="0"/>
                </a:lnTo>
                <a:lnTo>
                  <a:pt x="9333422" y="9577207"/>
                </a:lnTo>
                <a:lnTo>
                  <a:pt x="0" y="95772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396624" y="199738"/>
            <a:ext cx="11552977" cy="116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b="true" sz="6947" spc="368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MODELO DE DATOS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3474383" y="-2995590"/>
            <a:ext cx="9333423" cy="9577206"/>
          </a:xfrm>
          <a:custGeom>
            <a:avLst/>
            <a:gdLst/>
            <a:ahLst/>
            <a:cxnLst/>
            <a:rect r="r" b="b" t="t" l="l"/>
            <a:pathLst>
              <a:path h="9577206" w="9333423">
                <a:moveTo>
                  <a:pt x="0" y="0"/>
                </a:moveTo>
                <a:lnTo>
                  <a:pt x="9333422" y="0"/>
                </a:lnTo>
                <a:lnTo>
                  <a:pt x="9333422" y="9577206"/>
                </a:lnTo>
                <a:lnTo>
                  <a:pt x="0" y="95772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887814">
            <a:off x="14993922" y="7627206"/>
            <a:ext cx="7634959" cy="7834379"/>
          </a:xfrm>
          <a:custGeom>
            <a:avLst/>
            <a:gdLst/>
            <a:ahLst/>
            <a:cxnLst/>
            <a:rect r="r" b="b" t="t" l="l"/>
            <a:pathLst>
              <a:path h="7834379" w="7634959">
                <a:moveTo>
                  <a:pt x="0" y="0"/>
                </a:moveTo>
                <a:lnTo>
                  <a:pt x="7634958" y="0"/>
                </a:lnTo>
                <a:lnTo>
                  <a:pt x="7634958" y="7834379"/>
                </a:lnTo>
                <a:lnTo>
                  <a:pt x="0" y="7834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176364">
            <a:off x="-4084727" y="8222639"/>
            <a:ext cx="8815232" cy="9045480"/>
          </a:xfrm>
          <a:custGeom>
            <a:avLst/>
            <a:gdLst/>
            <a:ahLst/>
            <a:cxnLst/>
            <a:rect r="r" b="b" t="t" l="l"/>
            <a:pathLst>
              <a:path h="9045480" w="8815232">
                <a:moveTo>
                  <a:pt x="0" y="0"/>
                </a:moveTo>
                <a:lnTo>
                  <a:pt x="8815232" y="0"/>
                </a:lnTo>
                <a:lnTo>
                  <a:pt x="8815232" y="9045481"/>
                </a:lnTo>
                <a:lnTo>
                  <a:pt x="0" y="90454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619739" y="4090960"/>
            <a:ext cx="960682" cy="1052540"/>
          </a:xfrm>
          <a:custGeom>
            <a:avLst/>
            <a:gdLst/>
            <a:ahLst/>
            <a:cxnLst/>
            <a:rect r="r" b="b" t="t" l="l"/>
            <a:pathLst>
              <a:path h="1052540" w="960682">
                <a:moveTo>
                  <a:pt x="0" y="0"/>
                </a:moveTo>
                <a:lnTo>
                  <a:pt x="960682" y="0"/>
                </a:lnTo>
                <a:lnTo>
                  <a:pt x="960682" y="1052540"/>
                </a:lnTo>
                <a:lnTo>
                  <a:pt x="0" y="1052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880422" y="1467539"/>
            <a:ext cx="10315159" cy="8819461"/>
          </a:xfrm>
          <a:custGeom>
            <a:avLst/>
            <a:gdLst/>
            <a:ahLst/>
            <a:cxnLst/>
            <a:rect r="r" b="b" t="t" l="l"/>
            <a:pathLst>
              <a:path h="8819461" w="10315159">
                <a:moveTo>
                  <a:pt x="0" y="0"/>
                </a:moveTo>
                <a:lnTo>
                  <a:pt x="10315159" y="0"/>
                </a:lnTo>
                <a:lnTo>
                  <a:pt x="10315159" y="8819461"/>
                </a:lnTo>
                <a:lnTo>
                  <a:pt x="0" y="88194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796149" y="71279"/>
            <a:ext cx="3603899" cy="887460"/>
          </a:xfrm>
          <a:custGeom>
            <a:avLst/>
            <a:gdLst/>
            <a:ahLst/>
            <a:cxnLst/>
            <a:rect r="r" b="b" t="t" l="l"/>
            <a:pathLst>
              <a:path h="887460" w="3603899">
                <a:moveTo>
                  <a:pt x="0" y="0"/>
                </a:moveTo>
                <a:lnTo>
                  <a:pt x="3603899" y="0"/>
                </a:lnTo>
                <a:lnTo>
                  <a:pt x="3603899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11120" y="-4076108"/>
            <a:ext cx="9333423" cy="9577206"/>
          </a:xfrm>
          <a:custGeom>
            <a:avLst/>
            <a:gdLst/>
            <a:ahLst/>
            <a:cxnLst/>
            <a:rect r="r" b="b" t="t" l="l"/>
            <a:pathLst>
              <a:path h="9577206" w="9333423">
                <a:moveTo>
                  <a:pt x="0" y="0"/>
                </a:moveTo>
                <a:lnTo>
                  <a:pt x="9333422" y="0"/>
                </a:lnTo>
                <a:lnTo>
                  <a:pt x="9333422" y="9577207"/>
                </a:lnTo>
                <a:lnTo>
                  <a:pt x="0" y="95772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463037" y="-5866298"/>
            <a:ext cx="9333423" cy="9577206"/>
          </a:xfrm>
          <a:custGeom>
            <a:avLst/>
            <a:gdLst/>
            <a:ahLst/>
            <a:cxnLst/>
            <a:rect r="r" b="b" t="t" l="l"/>
            <a:pathLst>
              <a:path h="9577206" w="9333423">
                <a:moveTo>
                  <a:pt x="0" y="0"/>
                </a:moveTo>
                <a:lnTo>
                  <a:pt x="9333423" y="0"/>
                </a:lnTo>
                <a:lnTo>
                  <a:pt x="9333423" y="9577206"/>
                </a:lnTo>
                <a:lnTo>
                  <a:pt x="0" y="95772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887814">
            <a:off x="14993922" y="7627206"/>
            <a:ext cx="7634959" cy="7834379"/>
          </a:xfrm>
          <a:custGeom>
            <a:avLst/>
            <a:gdLst/>
            <a:ahLst/>
            <a:cxnLst/>
            <a:rect r="r" b="b" t="t" l="l"/>
            <a:pathLst>
              <a:path h="7834379" w="7634959">
                <a:moveTo>
                  <a:pt x="0" y="0"/>
                </a:moveTo>
                <a:lnTo>
                  <a:pt x="7634958" y="0"/>
                </a:lnTo>
                <a:lnTo>
                  <a:pt x="7634958" y="7834379"/>
                </a:lnTo>
                <a:lnTo>
                  <a:pt x="0" y="7834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176364">
            <a:off x="-4084727" y="8222639"/>
            <a:ext cx="8815232" cy="9045480"/>
          </a:xfrm>
          <a:custGeom>
            <a:avLst/>
            <a:gdLst/>
            <a:ahLst/>
            <a:cxnLst/>
            <a:rect r="r" b="b" t="t" l="l"/>
            <a:pathLst>
              <a:path h="9045480" w="8815232">
                <a:moveTo>
                  <a:pt x="0" y="0"/>
                </a:moveTo>
                <a:lnTo>
                  <a:pt x="8815232" y="0"/>
                </a:lnTo>
                <a:lnTo>
                  <a:pt x="8815232" y="9045481"/>
                </a:lnTo>
                <a:lnTo>
                  <a:pt x="0" y="90454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19739" y="4090960"/>
            <a:ext cx="960682" cy="1052540"/>
          </a:xfrm>
          <a:custGeom>
            <a:avLst/>
            <a:gdLst/>
            <a:ahLst/>
            <a:cxnLst/>
            <a:rect r="r" b="b" t="t" l="l"/>
            <a:pathLst>
              <a:path h="1052540" w="960682">
                <a:moveTo>
                  <a:pt x="0" y="0"/>
                </a:moveTo>
                <a:lnTo>
                  <a:pt x="960682" y="0"/>
                </a:lnTo>
                <a:lnTo>
                  <a:pt x="960682" y="1052540"/>
                </a:lnTo>
                <a:lnTo>
                  <a:pt x="0" y="1052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159820" y="-8573836"/>
            <a:ext cx="22059457" cy="18860836"/>
          </a:xfrm>
          <a:custGeom>
            <a:avLst/>
            <a:gdLst/>
            <a:ahLst/>
            <a:cxnLst/>
            <a:rect r="r" b="b" t="t" l="l"/>
            <a:pathLst>
              <a:path h="18860836" w="22059457">
                <a:moveTo>
                  <a:pt x="0" y="0"/>
                </a:moveTo>
                <a:lnTo>
                  <a:pt x="22059457" y="0"/>
                </a:lnTo>
                <a:lnTo>
                  <a:pt x="22059457" y="18860836"/>
                </a:lnTo>
                <a:lnTo>
                  <a:pt x="0" y="188608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96149" y="71279"/>
            <a:ext cx="3603899" cy="887460"/>
          </a:xfrm>
          <a:custGeom>
            <a:avLst/>
            <a:gdLst/>
            <a:ahLst/>
            <a:cxnLst/>
            <a:rect r="r" b="b" t="t" l="l"/>
            <a:pathLst>
              <a:path h="887460" w="3603899">
                <a:moveTo>
                  <a:pt x="0" y="0"/>
                </a:moveTo>
                <a:lnTo>
                  <a:pt x="3603899" y="0"/>
                </a:lnTo>
                <a:lnTo>
                  <a:pt x="3603899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ircl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323035">
            <a:off x="-3830022" y="5071964"/>
            <a:ext cx="8491989" cy="8713794"/>
          </a:xfrm>
          <a:custGeom>
            <a:avLst/>
            <a:gdLst/>
            <a:ahLst/>
            <a:cxnLst/>
            <a:rect r="r" b="b" t="t" l="l"/>
            <a:pathLst>
              <a:path h="8713794" w="8491989">
                <a:moveTo>
                  <a:pt x="0" y="0"/>
                </a:moveTo>
                <a:lnTo>
                  <a:pt x="8491989" y="0"/>
                </a:lnTo>
                <a:lnTo>
                  <a:pt x="8491989" y="8713794"/>
                </a:lnTo>
                <a:lnTo>
                  <a:pt x="0" y="8713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59121">
            <a:off x="12817951" y="-3485761"/>
            <a:ext cx="10940099" cy="11225848"/>
          </a:xfrm>
          <a:custGeom>
            <a:avLst/>
            <a:gdLst/>
            <a:ahLst/>
            <a:cxnLst/>
            <a:rect r="r" b="b" t="t" l="l"/>
            <a:pathLst>
              <a:path h="11225848" w="10940099">
                <a:moveTo>
                  <a:pt x="0" y="0"/>
                </a:moveTo>
                <a:lnTo>
                  <a:pt x="10940098" y="0"/>
                </a:lnTo>
                <a:lnTo>
                  <a:pt x="10940098" y="11225847"/>
                </a:lnTo>
                <a:lnTo>
                  <a:pt x="0" y="1122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82724" y="2127162"/>
            <a:ext cx="4743285" cy="4114800"/>
            <a:chOff x="0" y="0"/>
            <a:chExt cx="6324380" cy="548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24380" cy="5486400"/>
            </a:xfrm>
            <a:custGeom>
              <a:avLst/>
              <a:gdLst/>
              <a:ahLst/>
              <a:cxnLst/>
              <a:rect r="r" b="b" t="t" l="l"/>
              <a:pathLst>
                <a:path h="5486400" w="6324380">
                  <a:moveTo>
                    <a:pt x="0" y="0"/>
                  </a:moveTo>
                  <a:lnTo>
                    <a:pt x="6324380" y="0"/>
                  </a:lnTo>
                  <a:lnTo>
                    <a:pt x="632438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6" id="6"/>
            <p:cNvGrpSpPr/>
            <p:nvPr/>
          </p:nvGrpSpPr>
          <p:grpSpPr>
            <a:xfrm rot="0">
              <a:off x="1104790" y="975122"/>
              <a:ext cx="4114800" cy="3536156"/>
              <a:chOff x="0" y="0"/>
              <a:chExt cx="812800" cy="6985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CECDCD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63"/>
                  </a:lnSpc>
                </a:pPr>
                <a:r>
                  <a:rPr lang="en-US" sz="2510" spc="245">
                    <a:solidFill>
                      <a:srgbClr val="000000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Vue.js</a:t>
                </a: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6962525" y="2121779"/>
            <a:ext cx="4743285" cy="4114800"/>
            <a:chOff x="0" y="0"/>
            <a:chExt cx="6324380" cy="548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24380" cy="5486400"/>
            </a:xfrm>
            <a:custGeom>
              <a:avLst/>
              <a:gdLst/>
              <a:ahLst/>
              <a:cxnLst/>
              <a:rect r="r" b="b" t="t" l="l"/>
              <a:pathLst>
                <a:path h="5486400" w="6324380">
                  <a:moveTo>
                    <a:pt x="0" y="0"/>
                  </a:moveTo>
                  <a:lnTo>
                    <a:pt x="6324380" y="0"/>
                  </a:lnTo>
                  <a:lnTo>
                    <a:pt x="632438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1" id="11"/>
            <p:cNvGrpSpPr/>
            <p:nvPr/>
          </p:nvGrpSpPr>
          <p:grpSpPr>
            <a:xfrm rot="0">
              <a:off x="1104790" y="975122"/>
              <a:ext cx="4114800" cy="3536156"/>
              <a:chOff x="0" y="0"/>
              <a:chExt cx="812800" cy="6985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CECDCD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63"/>
                  </a:lnSpc>
                </a:pPr>
                <a:r>
                  <a:rPr lang="en-US" sz="2510" spc="245">
                    <a:solidFill>
                      <a:srgbClr val="000000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Python</a:t>
                </a:r>
              </a:p>
            </p:txBody>
          </p:sp>
        </p:grpSp>
      </p:grpSp>
      <p:grpSp>
        <p:nvGrpSpPr>
          <p:cNvPr name="Group 14" id="14"/>
          <p:cNvGrpSpPr/>
          <p:nvPr/>
        </p:nvGrpSpPr>
        <p:grpSpPr>
          <a:xfrm rot="0">
            <a:off x="3565881" y="5921007"/>
            <a:ext cx="4743285" cy="4114800"/>
            <a:chOff x="0" y="0"/>
            <a:chExt cx="6324380" cy="548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24380" cy="5486400"/>
            </a:xfrm>
            <a:custGeom>
              <a:avLst/>
              <a:gdLst/>
              <a:ahLst/>
              <a:cxnLst/>
              <a:rect r="r" b="b" t="t" l="l"/>
              <a:pathLst>
                <a:path h="5486400" w="6324380">
                  <a:moveTo>
                    <a:pt x="0" y="0"/>
                  </a:moveTo>
                  <a:lnTo>
                    <a:pt x="6324380" y="0"/>
                  </a:lnTo>
                  <a:lnTo>
                    <a:pt x="632438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0">
              <a:off x="1104790" y="975122"/>
              <a:ext cx="4114800" cy="3536156"/>
              <a:chOff x="0" y="0"/>
              <a:chExt cx="812800" cy="6985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CECDCD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63"/>
                  </a:lnSpc>
                </a:pPr>
                <a:r>
                  <a:rPr lang="en-US" sz="2510" spc="245">
                    <a:solidFill>
                      <a:srgbClr val="000000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Ionic</a:t>
                </a:r>
              </a:p>
            </p:txBody>
          </p:sp>
        </p:grpSp>
      </p:grpSp>
      <p:grpSp>
        <p:nvGrpSpPr>
          <p:cNvPr name="Group 19" id="19"/>
          <p:cNvGrpSpPr/>
          <p:nvPr/>
        </p:nvGrpSpPr>
        <p:grpSpPr>
          <a:xfrm rot="0">
            <a:off x="10166168" y="5921007"/>
            <a:ext cx="4743285" cy="4114800"/>
            <a:chOff x="0" y="0"/>
            <a:chExt cx="6324380" cy="54864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24380" cy="5486400"/>
            </a:xfrm>
            <a:custGeom>
              <a:avLst/>
              <a:gdLst/>
              <a:ahLst/>
              <a:cxnLst/>
              <a:rect r="r" b="b" t="t" l="l"/>
              <a:pathLst>
                <a:path h="5486400" w="6324380">
                  <a:moveTo>
                    <a:pt x="0" y="0"/>
                  </a:moveTo>
                  <a:lnTo>
                    <a:pt x="6324380" y="0"/>
                  </a:lnTo>
                  <a:lnTo>
                    <a:pt x="632438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1" id="21"/>
            <p:cNvGrpSpPr/>
            <p:nvPr/>
          </p:nvGrpSpPr>
          <p:grpSpPr>
            <a:xfrm rot="0">
              <a:off x="1104790" y="975122"/>
              <a:ext cx="4114800" cy="3536156"/>
              <a:chOff x="0" y="0"/>
              <a:chExt cx="812800" cy="6985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CECDCD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63"/>
                  </a:lnSpc>
                </a:pPr>
                <a:r>
                  <a:rPr lang="en-US" sz="2510" spc="245">
                    <a:solidFill>
                      <a:srgbClr val="000000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MySQL</a:t>
                </a:r>
              </a:p>
            </p:txBody>
          </p:sp>
        </p:grpSp>
      </p:grpSp>
      <p:grpSp>
        <p:nvGrpSpPr>
          <p:cNvPr name="Group 24" id="24"/>
          <p:cNvGrpSpPr/>
          <p:nvPr/>
        </p:nvGrpSpPr>
        <p:grpSpPr>
          <a:xfrm rot="0">
            <a:off x="13226700" y="1806207"/>
            <a:ext cx="4743285" cy="4114800"/>
            <a:chOff x="0" y="0"/>
            <a:chExt cx="6324380" cy="5486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24380" cy="5486400"/>
            </a:xfrm>
            <a:custGeom>
              <a:avLst/>
              <a:gdLst/>
              <a:ahLst/>
              <a:cxnLst/>
              <a:rect r="r" b="b" t="t" l="l"/>
              <a:pathLst>
                <a:path h="5486400" w="6324380">
                  <a:moveTo>
                    <a:pt x="0" y="0"/>
                  </a:moveTo>
                  <a:lnTo>
                    <a:pt x="6324380" y="0"/>
                  </a:lnTo>
                  <a:lnTo>
                    <a:pt x="632438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6" id="26"/>
            <p:cNvGrpSpPr/>
            <p:nvPr/>
          </p:nvGrpSpPr>
          <p:grpSpPr>
            <a:xfrm rot="0">
              <a:off x="1104790" y="975122"/>
              <a:ext cx="4114800" cy="3536156"/>
              <a:chOff x="0" y="0"/>
              <a:chExt cx="812800" cy="6985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CECDCD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63"/>
                  </a:lnSpc>
                </a:pPr>
                <a:r>
                  <a:rPr lang="en-US" sz="2510" spc="245">
                    <a:solidFill>
                      <a:srgbClr val="000000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Grafana</a:t>
                </a:r>
              </a:p>
            </p:txBody>
          </p:sp>
        </p:grpSp>
      </p:grpSp>
      <p:sp>
        <p:nvSpPr>
          <p:cNvPr name="Freeform 29" id="29"/>
          <p:cNvSpPr/>
          <p:nvPr/>
        </p:nvSpPr>
        <p:spPr>
          <a:xfrm flipH="false" flipV="false" rot="0">
            <a:off x="3062416" y="3618401"/>
            <a:ext cx="689178" cy="490411"/>
          </a:xfrm>
          <a:custGeom>
            <a:avLst/>
            <a:gdLst/>
            <a:ahLst/>
            <a:cxnLst/>
            <a:rect r="r" b="b" t="t" l="l"/>
            <a:pathLst>
              <a:path h="490411" w="689178">
                <a:moveTo>
                  <a:pt x="0" y="0"/>
                </a:moveTo>
                <a:lnTo>
                  <a:pt x="689177" y="0"/>
                </a:lnTo>
                <a:lnTo>
                  <a:pt x="689177" y="490411"/>
                </a:lnTo>
                <a:lnTo>
                  <a:pt x="0" y="4904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4053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0012181" y="3538974"/>
            <a:ext cx="490411" cy="490411"/>
          </a:xfrm>
          <a:custGeom>
            <a:avLst/>
            <a:gdLst/>
            <a:ahLst/>
            <a:cxnLst/>
            <a:rect r="r" b="b" t="t" l="l"/>
            <a:pathLst>
              <a:path h="490411" w="490411">
                <a:moveTo>
                  <a:pt x="0" y="0"/>
                </a:moveTo>
                <a:lnTo>
                  <a:pt x="490411" y="0"/>
                </a:lnTo>
                <a:lnTo>
                  <a:pt x="490411" y="490412"/>
                </a:lnTo>
                <a:lnTo>
                  <a:pt x="0" y="4904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6583623" y="7362803"/>
            <a:ext cx="490411" cy="490411"/>
          </a:xfrm>
          <a:custGeom>
            <a:avLst/>
            <a:gdLst/>
            <a:ahLst/>
            <a:cxnLst/>
            <a:rect r="r" b="b" t="t" l="l"/>
            <a:pathLst>
              <a:path h="490411" w="490411">
                <a:moveTo>
                  <a:pt x="0" y="0"/>
                </a:moveTo>
                <a:lnTo>
                  <a:pt x="490412" y="0"/>
                </a:lnTo>
                <a:lnTo>
                  <a:pt x="490412" y="490411"/>
                </a:lnTo>
                <a:lnTo>
                  <a:pt x="0" y="4904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3226700" y="7364556"/>
            <a:ext cx="488658" cy="488658"/>
          </a:xfrm>
          <a:custGeom>
            <a:avLst/>
            <a:gdLst/>
            <a:ahLst/>
            <a:cxnLst/>
            <a:rect r="r" b="b" t="t" l="l"/>
            <a:pathLst>
              <a:path h="488658" w="488658">
                <a:moveTo>
                  <a:pt x="0" y="0"/>
                </a:moveTo>
                <a:lnTo>
                  <a:pt x="488658" y="0"/>
                </a:lnTo>
                <a:lnTo>
                  <a:pt x="488658" y="488658"/>
                </a:lnTo>
                <a:lnTo>
                  <a:pt x="0" y="4886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6268111" y="3208771"/>
            <a:ext cx="484635" cy="484635"/>
          </a:xfrm>
          <a:custGeom>
            <a:avLst/>
            <a:gdLst/>
            <a:ahLst/>
            <a:cxnLst/>
            <a:rect r="r" b="b" t="t" l="l"/>
            <a:pathLst>
              <a:path h="484635" w="484635">
                <a:moveTo>
                  <a:pt x="0" y="0"/>
                </a:moveTo>
                <a:lnTo>
                  <a:pt x="484635" y="0"/>
                </a:lnTo>
                <a:lnTo>
                  <a:pt x="484635" y="484636"/>
                </a:lnTo>
                <a:lnTo>
                  <a:pt x="0" y="4846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82724" y="203361"/>
            <a:ext cx="12155546" cy="116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91"/>
              </a:lnSpc>
            </a:pPr>
            <a:r>
              <a:rPr lang="en-US" b="true" sz="6950" spc="681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TECNOLOGÍAS UTILIZADAS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13796149" y="71279"/>
            <a:ext cx="3603899" cy="887460"/>
          </a:xfrm>
          <a:custGeom>
            <a:avLst/>
            <a:gdLst/>
            <a:ahLst/>
            <a:cxnLst/>
            <a:rect r="r" b="b" t="t" l="l"/>
            <a:pathLst>
              <a:path h="887460" w="3603899">
                <a:moveTo>
                  <a:pt x="0" y="0"/>
                </a:moveTo>
                <a:lnTo>
                  <a:pt x="3603899" y="0"/>
                </a:lnTo>
                <a:lnTo>
                  <a:pt x="3603899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580377">
            <a:off x="9161036" y="-10318990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43543" y="4434714"/>
            <a:ext cx="6800913" cy="116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91"/>
              </a:lnSpc>
              <a:spcBef>
                <a:spcPct val="0"/>
              </a:spcBef>
            </a:pPr>
            <a:r>
              <a:rPr lang="en-US" b="true" sz="6950" spc="681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DEMOSTRACIÓN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796149" y="71279"/>
            <a:ext cx="3603899" cy="887460"/>
          </a:xfrm>
          <a:custGeom>
            <a:avLst/>
            <a:gdLst/>
            <a:ahLst/>
            <a:cxnLst/>
            <a:rect r="r" b="b" t="t" l="l"/>
            <a:pathLst>
              <a:path h="887460" w="3603899">
                <a:moveTo>
                  <a:pt x="0" y="0"/>
                </a:moveTo>
                <a:lnTo>
                  <a:pt x="3603899" y="0"/>
                </a:lnTo>
                <a:lnTo>
                  <a:pt x="3603899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96149" y="71279"/>
            <a:ext cx="3603899" cy="887460"/>
          </a:xfrm>
          <a:custGeom>
            <a:avLst/>
            <a:gdLst/>
            <a:ahLst/>
            <a:cxnLst/>
            <a:rect r="r" b="b" t="t" l="l"/>
            <a:pathLst>
              <a:path h="887460" w="3603899">
                <a:moveTo>
                  <a:pt x="0" y="0"/>
                </a:moveTo>
                <a:lnTo>
                  <a:pt x="3603899" y="0"/>
                </a:lnTo>
                <a:lnTo>
                  <a:pt x="3603899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0"/>
            <a:ext cx="18198485" cy="102366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26812" y="3293179"/>
            <a:ext cx="10693764" cy="2121694"/>
            <a:chOff x="0" y="0"/>
            <a:chExt cx="2112349" cy="419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12349" cy="419100"/>
            </a:xfrm>
            <a:custGeom>
              <a:avLst/>
              <a:gdLst/>
              <a:ahLst/>
              <a:cxnLst/>
              <a:rect r="r" b="b" t="t" l="l"/>
              <a:pathLst>
                <a:path h="419100" w="2112349">
                  <a:moveTo>
                    <a:pt x="13574" y="0"/>
                  </a:moveTo>
                  <a:lnTo>
                    <a:pt x="1865464" y="0"/>
                  </a:lnTo>
                  <a:cubicBezTo>
                    <a:pt x="2017417" y="0"/>
                    <a:pt x="2112349" y="93819"/>
                    <a:pt x="2112349" y="209550"/>
                  </a:cubicBezTo>
                  <a:cubicBezTo>
                    <a:pt x="2112349" y="325281"/>
                    <a:pt x="2017417" y="419100"/>
                    <a:pt x="1865464" y="419100"/>
                  </a:cubicBezTo>
                  <a:lnTo>
                    <a:pt x="13574" y="419100"/>
                  </a:lnTo>
                  <a:cubicBezTo>
                    <a:pt x="9974" y="419100"/>
                    <a:pt x="6522" y="417670"/>
                    <a:pt x="3976" y="415124"/>
                  </a:cubicBezTo>
                  <a:cubicBezTo>
                    <a:pt x="1430" y="412578"/>
                    <a:pt x="0" y="409126"/>
                    <a:pt x="0" y="405526"/>
                  </a:cubicBezTo>
                  <a:lnTo>
                    <a:pt x="0" y="13574"/>
                  </a:lnTo>
                  <a:cubicBezTo>
                    <a:pt x="0" y="9974"/>
                    <a:pt x="1430" y="6522"/>
                    <a:pt x="3976" y="3976"/>
                  </a:cubicBezTo>
                  <a:cubicBezTo>
                    <a:pt x="6522" y="1430"/>
                    <a:pt x="9974" y="0"/>
                    <a:pt x="13574" y="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5400" y="-47625"/>
              <a:ext cx="1883749" cy="466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15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-830692" y="199738"/>
            <a:ext cx="13617940" cy="116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91"/>
              </a:lnSpc>
              <a:spcBef>
                <a:spcPct val="0"/>
              </a:spcBef>
            </a:pPr>
            <a:r>
              <a:rPr lang="en-US" b="true" sz="6950" spc="681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RESULTADOS OBTENIDOS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2796902" y="7991038"/>
            <a:ext cx="10340131" cy="2121694"/>
            <a:chOff x="0" y="0"/>
            <a:chExt cx="2042495" cy="4191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42495" cy="419100"/>
            </a:xfrm>
            <a:custGeom>
              <a:avLst/>
              <a:gdLst/>
              <a:ahLst/>
              <a:cxnLst/>
              <a:rect r="r" b="b" t="t" l="l"/>
              <a:pathLst>
                <a:path h="419100" w="2042495">
                  <a:moveTo>
                    <a:pt x="14039" y="0"/>
                  </a:moveTo>
                  <a:lnTo>
                    <a:pt x="1797231" y="0"/>
                  </a:lnTo>
                  <a:cubicBezTo>
                    <a:pt x="1947564" y="0"/>
                    <a:pt x="2042495" y="93819"/>
                    <a:pt x="2042495" y="209550"/>
                  </a:cubicBezTo>
                  <a:cubicBezTo>
                    <a:pt x="2042495" y="325281"/>
                    <a:pt x="1947564" y="419100"/>
                    <a:pt x="1797231" y="419100"/>
                  </a:cubicBezTo>
                  <a:lnTo>
                    <a:pt x="14039" y="419100"/>
                  </a:lnTo>
                  <a:cubicBezTo>
                    <a:pt x="10315" y="419100"/>
                    <a:pt x="6745" y="417621"/>
                    <a:pt x="4112" y="414988"/>
                  </a:cubicBezTo>
                  <a:cubicBezTo>
                    <a:pt x="1479" y="412355"/>
                    <a:pt x="0" y="408785"/>
                    <a:pt x="0" y="405061"/>
                  </a:cubicBezTo>
                  <a:lnTo>
                    <a:pt x="0" y="14039"/>
                  </a:lnTo>
                  <a:cubicBezTo>
                    <a:pt x="0" y="10315"/>
                    <a:pt x="1479" y="6745"/>
                    <a:pt x="4112" y="4112"/>
                  </a:cubicBezTo>
                  <a:cubicBezTo>
                    <a:pt x="6745" y="1479"/>
                    <a:pt x="10315" y="0"/>
                    <a:pt x="14039" y="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25400" y="-47625"/>
              <a:ext cx="1813895" cy="466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1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0710841" y="3293179"/>
            <a:ext cx="11409354" cy="2121694"/>
            <a:chOff x="0" y="0"/>
            <a:chExt cx="2253700" cy="4191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53699" cy="419100"/>
            </a:xfrm>
            <a:custGeom>
              <a:avLst/>
              <a:gdLst/>
              <a:ahLst/>
              <a:cxnLst/>
              <a:rect r="r" b="b" t="t" l="l"/>
              <a:pathLst>
                <a:path h="419100" w="2253699">
                  <a:moveTo>
                    <a:pt x="12723" y="0"/>
                  </a:moveTo>
                  <a:lnTo>
                    <a:pt x="2003538" y="0"/>
                  </a:lnTo>
                  <a:cubicBezTo>
                    <a:pt x="2158768" y="0"/>
                    <a:pt x="2253699" y="93819"/>
                    <a:pt x="2253699" y="209550"/>
                  </a:cubicBezTo>
                  <a:cubicBezTo>
                    <a:pt x="2253699" y="325281"/>
                    <a:pt x="2158768" y="419100"/>
                    <a:pt x="2003538" y="419100"/>
                  </a:cubicBezTo>
                  <a:lnTo>
                    <a:pt x="12723" y="419100"/>
                  </a:lnTo>
                  <a:cubicBezTo>
                    <a:pt x="9349" y="419100"/>
                    <a:pt x="6112" y="417760"/>
                    <a:pt x="3726" y="415374"/>
                  </a:cubicBezTo>
                  <a:cubicBezTo>
                    <a:pt x="1340" y="412987"/>
                    <a:pt x="0" y="409751"/>
                    <a:pt x="0" y="406377"/>
                  </a:cubicBezTo>
                  <a:lnTo>
                    <a:pt x="0" y="12723"/>
                  </a:lnTo>
                  <a:cubicBezTo>
                    <a:pt x="0" y="9349"/>
                    <a:pt x="1340" y="6112"/>
                    <a:pt x="3726" y="3726"/>
                  </a:cubicBezTo>
                  <a:cubicBezTo>
                    <a:pt x="6112" y="1340"/>
                    <a:pt x="9349" y="0"/>
                    <a:pt x="12723" y="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25400" y="-47625"/>
              <a:ext cx="2025100" cy="466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1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8566211" y="7991038"/>
            <a:ext cx="9721789" cy="2121694"/>
            <a:chOff x="0" y="0"/>
            <a:chExt cx="1920353" cy="4191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20354" cy="419100"/>
            </a:xfrm>
            <a:custGeom>
              <a:avLst/>
              <a:gdLst/>
              <a:ahLst/>
              <a:cxnLst/>
              <a:rect r="r" b="b" t="t" l="l"/>
              <a:pathLst>
                <a:path h="419100" w="1920354">
                  <a:moveTo>
                    <a:pt x="14932" y="0"/>
                  </a:moveTo>
                  <a:lnTo>
                    <a:pt x="1677922" y="0"/>
                  </a:lnTo>
                  <a:cubicBezTo>
                    <a:pt x="1825422" y="0"/>
                    <a:pt x="1920354" y="93819"/>
                    <a:pt x="1920354" y="209550"/>
                  </a:cubicBezTo>
                  <a:cubicBezTo>
                    <a:pt x="1920354" y="325281"/>
                    <a:pt x="1825422" y="419100"/>
                    <a:pt x="1677922" y="419100"/>
                  </a:cubicBezTo>
                  <a:lnTo>
                    <a:pt x="14932" y="419100"/>
                  </a:lnTo>
                  <a:cubicBezTo>
                    <a:pt x="10971" y="419100"/>
                    <a:pt x="7174" y="417527"/>
                    <a:pt x="4373" y="414727"/>
                  </a:cubicBezTo>
                  <a:cubicBezTo>
                    <a:pt x="1573" y="411926"/>
                    <a:pt x="0" y="408129"/>
                    <a:pt x="0" y="404168"/>
                  </a:cubicBezTo>
                  <a:lnTo>
                    <a:pt x="0" y="14932"/>
                  </a:lnTo>
                  <a:cubicBezTo>
                    <a:pt x="0" y="10971"/>
                    <a:pt x="1573" y="7174"/>
                    <a:pt x="4373" y="4373"/>
                  </a:cubicBezTo>
                  <a:cubicBezTo>
                    <a:pt x="7174" y="1573"/>
                    <a:pt x="10971" y="0"/>
                    <a:pt x="14932" y="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25400" y="-47625"/>
              <a:ext cx="1691753" cy="466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15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449230" y="3869622"/>
            <a:ext cx="8116981" cy="866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63"/>
              </a:lnSpc>
              <a:spcBef>
                <a:spcPct val="0"/>
              </a:spcBef>
            </a:pPr>
            <a:r>
              <a:rPr lang="en-US" sz="2510" spc="245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S</a:t>
            </a:r>
            <a:r>
              <a:rPr lang="en-US" sz="2510" spc="245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e centralizó la gestión de</a:t>
            </a:r>
            <a:r>
              <a:rPr lang="en-US" sz="2510" spc="245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agenda, tickets y ubicación en tiempo real.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418705" y="3650547"/>
            <a:ext cx="6681573" cy="1742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63"/>
              </a:lnSpc>
              <a:spcBef>
                <a:spcPct val="0"/>
              </a:spcBef>
            </a:pPr>
            <a:r>
              <a:rPr lang="en-US" sz="2510" spc="245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Se forta</a:t>
            </a:r>
            <a:r>
              <a:rPr lang="en-US" sz="2510" spc="245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lecieron habilidades en desarro</a:t>
            </a:r>
            <a:r>
              <a:rPr lang="en-US" sz="2510" spc="245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llo web, bases de datos, QA y metodologías ágiles.</a:t>
            </a:r>
          </a:p>
          <a:p>
            <a:pPr algn="just">
              <a:lnSpc>
                <a:spcPts val="3463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293935" y="8444225"/>
            <a:ext cx="6681573" cy="1304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63"/>
              </a:lnSpc>
              <a:spcBef>
                <a:spcPct val="0"/>
              </a:spcBef>
            </a:pPr>
            <a:r>
              <a:rPr lang="en-US" sz="2510" spc="245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Se mejoró</a:t>
            </a:r>
            <a:r>
              <a:rPr lang="en-US" sz="2510" spc="245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 l</a:t>
            </a:r>
            <a:r>
              <a:rPr lang="en-US" sz="2510" spc="245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a coordinación, comunicación y trabajo en equipo.</a:t>
            </a:r>
          </a:p>
          <a:p>
            <a:pPr algn="just">
              <a:lnSpc>
                <a:spcPts val="3463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9528278" y="8444225"/>
            <a:ext cx="8308369" cy="1742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63"/>
              </a:lnSpc>
              <a:spcBef>
                <a:spcPct val="0"/>
              </a:spcBef>
            </a:pPr>
            <a:r>
              <a:rPr lang="en-US" sz="2510" spc="245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Se aplicar</a:t>
            </a:r>
            <a:r>
              <a:rPr lang="en-US" sz="2510" spc="245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on con</a:t>
            </a:r>
            <a:r>
              <a:rPr lang="en-US" sz="2510" spc="245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ocimientos de la carrera en un proyecto funcional y escalable.</a:t>
            </a:r>
          </a:p>
          <a:p>
            <a:pPr algn="just">
              <a:lnSpc>
                <a:spcPts val="3463"/>
              </a:lnSpc>
              <a:spcBef>
                <a:spcPct val="0"/>
              </a:spcBef>
            </a:pPr>
          </a:p>
          <a:p>
            <a:pPr algn="just">
              <a:lnSpc>
                <a:spcPts val="3463"/>
              </a:lnSpc>
              <a:spcBef>
                <a:spcPct val="0"/>
              </a:spcBef>
            </a:pP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3796149" y="71279"/>
            <a:ext cx="3603899" cy="887460"/>
          </a:xfrm>
          <a:custGeom>
            <a:avLst/>
            <a:gdLst/>
            <a:ahLst/>
            <a:cxnLst/>
            <a:rect r="r" b="b" t="t" l="l"/>
            <a:pathLst>
              <a:path h="887460" w="3603899">
                <a:moveTo>
                  <a:pt x="0" y="0"/>
                </a:moveTo>
                <a:lnTo>
                  <a:pt x="3603899" y="0"/>
                </a:lnTo>
                <a:lnTo>
                  <a:pt x="3603899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7923">
            <a:off x="-3760449" y="-7171154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8"/>
                </a:lnTo>
                <a:lnTo>
                  <a:pt x="0" y="14342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12764389" y="4378355"/>
            <a:ext cx="12102934" cy="12419055"/>
          </a:xfrm>
          <a:custGeom>
            <a:avLst/>
            <a:gdLst/>
            <a:ahLst/>
            <a:cxnLst/>
            <a:rect r="r" b="b" t="t" l="l"/>
            <a:pathLst>
              <a:path h="12419055" w="12102934">
                <a:moveTo>
                  <a:pt x="0" y="0"/>
                </a:moveTo>
                <a:lnTo>
                  <a:pt x="12102934" y="0"/>
                </a:lnTo>
                <a:lnTo>
                  <a:pt x="12102934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883641" y="3546609"/>
            <a:ext cx="5751074" cy="4725735"/>
            <a:chOff x="0" y="0"/>
            <a:chExt cx="812800" cy="6678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667889"/>
            </a:xfrm>
            <a:custGeom>
              <a:avLst/>
              <a:gdLst/>
              <a:ahLst/>
              <a:cxnLst/>
              <a:rect r="r" b="b" t="t" l="l"/>
              <a:pathLst>
                <a:path h="667889" w="812800">
                  <a:moveTo>
                    <a:pt x="609600" y="0"/>
                  </a:moveTo>
                  <a:lnTo>
                    <a:pt x="203200" y="0"/>
                  </a:lnTo>
                  <a:lnTo>
                    <a:pt x="0" y="333944"/>
                  </a:lnTo>
                  <a:lnTo>
                    <a:pt x="203200" y="667889"/>
                  </a:lnTo>
                  <a:lnTo>
                    <a:pt x="609600" y="667889"/>
                  </a:lnTo>
                  <a:lnTo>
                    <a:pt x="812800" y="333944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CECDC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52400" y="-47625"/>
              <a:ext cx="508000" cy="7155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346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667629" y="3546609"/>
            <a:ext cx="5751074" cy="4725735"/>
            <a:chOff x="0" y="0"/>
            <a:chExt cx="812800" cy="66788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667889"/>
            </a:xfrm>
            <a:custGeom>
              <a:avLst/>
              <a:gdLst/>
              <a:ahLst/>
              <a:cxnLst/>
              <a:rect r="r" b="b" t="t" l="l"/>
              <a:pathLst>
                <a:path h="667889" w="812800">
                  <a:moveTo>
                    <a:pt x="609600" y="0"/>
                  </a:moveTo>
                  <a:lnTo>
                    <a:pt x="203200" y="0"/>
                  </a:lnTo>
                  <a:lnTo>
                    <a:pt x="0" y="333944"/>
                  </a:lnTo>
                  <a:lnTo>
                    <a:pt x="203200" y="667889"/>
                  </a:lnTo>
                  <a:lnTo>
                    <a:pt x="609600" y="667889"/>
                  </a:lnTo>
                  <a:lnTo>
                    <a:pt x="812800" y="333944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CECDC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52400" y="-47625"/>
              <a:ext cx="508000" cy="7155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3463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3796149" y="71279"/>
            <a:ext cx="3603899" cy="887460"/>
          </a:xfrm>
          <a:custGeom>
            <a:avLst/>
            <a:gdLst/>
            <a:ahLst/>
            <a:cxnLst/>
            <a:rect r="r" b="b" t="t" l="l"/>
            <a:pathLst>
              <a:path h="887460" w="3603899">
                <a:moveTo>
                  <a:pt x="0" y="0"/>
                </a:moveTo>
                <a:lnTo>
                  <a:pt x="3603899" y="0"/>
                </a:lnTo>
                <a:lnTo>
                  <a:pt x="3603899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936884" y="6575990"/>
            <a:ext cx="1212563" cy="1183765"/>
          </a:xfrm>
          <a:custGeom>
            <a:avLst/>
            <a:gdLst/>
            <a:ahLst/>
            <a:cxnLst/>
            <a:rect r="r" b="b" t="t" l="l"/>
            <a:pathLst>
              <a:path h="1183765" w="1212563">
                <a:moveTo>
                  <a:pt x="0" y="0"/>
                </a:moveTo>
                <a:lnTo>
                  <a:pt x="1212563" y="0"/>
                </a:lnTo>
                <a:lnTo>
                  <a:pt x="1212563" y="1183765"/>
                </a:lnTo>
                <a:lnTo>
                  <a:pt x="0" y="11837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154648" y="6683656"/>
            <a:ext cx="1209060" cy="1330465"/>
          </a:xfrm>
          <a:custGeom>
            <a:avLst/>
            <a:gdLst/>
            <a:ahLst/>
            <a:cxnLst/>
            <a:rect r="r" b="b" t="t" l="l"/>
            <a:pathLst>
              <a:path h="1330465" w="1209060">
                <a:moveTo>
                  <a:pt x="0" y="0"/>
                </a:moveTo>
                <a:lnTo>
                  <a:pt x="1209060" y="0"/>
                </a:lnTo>
                <a:lnTo>
                  <a:pt x="1209060" y="1330465"/>
                </a:lnTo>
                <a:lnTo>
                  <a:pt x="0" y="13304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905711" y="6575990"/>
            <a:ext cx="457997" cy="460509"/>
          </a:xfrm>
          <a:custGeom>
            <a:avLst/>
            <a:gdLst/>
            <a:ahLst/>
            <a:cxnLst/>
            <a:rect r="r" b="b" t="t" l="l"/>
            <a:pathLst>
              <a:path h="460509" w="457997">
                <a:moveTo>
                  <a:pt x="0" y="0"/>
                </a:moveTo>
                <a:lnTo>
                  <a:pt x="457997" y="0"/>
                </a:lnTo>
                <a:lnTo>
                  <a:pt x="457997" y="460509"/>
                </a:lnTo>
                <a:lnTo>
                  <a:pt x="0" y="4605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-1873628" y="199738"/>
            <a:ext cx="10643196" cy="116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91"/>
              </a:lnSpc>
              <a:spcBef>
                <a:spcPct val="0"/>
              </a:spcBef>
            </a:pPr>
            <a:r>
              <a:rPr lang="en-US" b="true" sz="6950" spc="681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OBSTÁCULOS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289195" y="4428673"/>
            <a:ext cx="2939966" cy="1742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63"/>
              </a:lnSpc>
              <a:spcBef>
                <a:spcPct val="0"/>
              </a:spcBef>
            </a:pPr>
            <a:r>
              <a:rPr lang="en-US" sz="2510" spc="245" strike="noStrike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Falta de conocimiento y experiencia cloud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016872" y="5095875"/>
            <a:ext cx="3234035" cy="428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63"/>
              </a:lnSpc>
              <a:spcBef>
                <a:spcPct val="0"/>
              </a:spcBef>
            </a:pPr>
            <a:r>
              <a:rPr lang="en-US" sz="2510" spc="245" strike="noStrike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Tiempos acotados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580377">
            <a:off x="9161036" y="-10318990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25927" y="3898964"/>
            <a:ext cx="7408506" cy="2374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9591"/>
              </a:lnSpc>
              <a:spcBef>
                <a:spcPct val="0"/>
              </a:spcBef>
            </a:pPr>
            <a:r>
              <a:rPr lang="en-US" b="true" sz="6950" spc="681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PREGUNTAS DE LA COMISIÓN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796149" y="71279"/>
            <a:ext cx="3603899" cy="887460"/>
          </a:xfrm>
          <a:custGeom>
            <a:avLst/>
            <a:gdLst/>
            <a:ahLst/>
            <a:cxnLst/>
            <a:rect r="r" b="b" t="t" l="l"/>
            <a:pathLst>
              <a:path h="887460" w="3603899">
                <a:moveTo>
                  <a:pt x="0" y="0"/>
                </a:moveTo>
                <a:lnTo>
                  <a:pt x="3603899" y="0"/>
                </a:lnTo>
                <a:lnTo>
                  <a:pt x="3603899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09689" y="-5566217"/>
            <a:ext cx="11461151" cy="11760509"/>
          </a:xfrm>
          <a:custGeom>
            <a:avLst/>
            <a:gdLst/>
            <a:ahLst/>
            <a:cxnLst/>
            <a:rect r="r" b="b" t="t" l="l"/>
            <a:pathLst>
              <a:path h="11760509" w="11461151">
                <a:moveTo>
                  <a:pt x="0" y="0"/>
                </a:moveTo>
                <a:lnTo>
                  <a:pt x="11461151" y="0"/>
                </a:lnTo>
                <a:lnTo>
                  <a:pt x="11461151" y="11760509"/>
                </a:lnTo>
                <a:lnTo>
                  <a:pt x="0" y="117605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95156" y="1028700"/>
            <a:ext cx="5274924" cy="8209099"/>
          </a:xfrm>
          <a:custGeom>
            <a:avLst/>
            <a:gdLst/>
            <a:ahLst/>
            <a:cxnLst/>
            <a:rect r="r" b="b" t="t" l="l"/>
            <a:pathLst>
              <a:path h="8209099" w="5274924">
                <a:moveTo>
                  <a:pt x="0" y="0"/>
                </a:moveTo>
                <a:lnTo>
                  <a:pt x="5274925" y="0"/>
                </a:lnTo>
                <a:lnTo>
                  <a:pt x="5274925" y="8209099"/>
                </a:lnTo>
                <a:lnTo>
                  <a:pt x="0" y="82090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6791" t="0" r="-66791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142191" y="3396305"/>
            <a:ext cx="9051292" cy="1948998"/>
            <a:chOff x="0" y="0"/>
            <a:chExt cx="3467942" cy="74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67941" cy="746746"/>
            </a:xfrm>
            <a:custGeom>
              <a:avLst/>
              <a:gdLst/>
              <a:ahLst/>
              <a:cxnLst/>
              <a:rect r="r" b="b" t="t" l="l"/>
              <a:pathLst>
                <a:path h="746746" w="3467941">
                  <a:moveTo>
                    <a:pt x="10264" y="0"/>
                  </a:moveTo>
                  <a:lnTo>
                    <a:pt x="3457677" y="0"/>
                  </a:lnTo>
                  <a:cubicBezTo>
                    <a:pt x="3463346" y="0"/>
                    <a:pt x="3467941" y="4595"/>
                    <a:pt x="3467941" y="10264"/>
                  </a:cubicBezTo>
                  <a:lnTo>
                    <a:pt x="3467941" y="736482"/>
                  </a:lnTo>
                  <a:cubicBezTo>
                    <a:pt x="3467941" y="742150"/>
                    <a:pt x="3463346" y="746746"/>
                    <a:pt x="3457677" y="746746"/>
                  </a:cubicBezTo>
                  <a:lnTo>
                    <a:pt x="10264" y="746746"/>
                  </a:lnTo>
                  <a:cubicBezTo>
                    <a:pt x="4595" y="746746"/>
                    <a:pt x="0" y="742150"/>
                    <a:pt x="0" y="736482"/>
                  </a:cubicBezTo>
                  <a:lnTo>
                    <a:pt x="0" y="10264"/>
                  </a:lnTo>
                  <a:cubicBezTo>
                    <a:pt x="0" y="4595"/>
                    <a:pt x="4595" y="0"/>
                    <a:pt x="10264" y="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3467942" cy="765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142191" y="5777447"/>
            <a:ext cx="9051292" cy="1948998"/>
            <a:chOff x="0" y="0"/>
            <a:chExt cx="3467942" cy="74674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67941" cy="746746"/>
            </a:xfrm>
            <a:custGeom>
              <a:avLst/>
              <a:gdLst/>
              <a:ahLst/>
              <a:cxnLst/>
              <a:rect r="r" b="b" t="t" l="l"/>
              <a:pathLst>
                <a:path h="746746" w="3467941">
                  <a:moveTo>
                    <a:pt x="10264" y="0"/>
                  </a:moveTo>
                  <a:lnTo>
                    <a:pt x="3457677" y="0"/>
                  </a:lnTo>
                  <a:cubicBezTo>
                    <a:pt x="3463346" y="0"/>
                    <a:pt x="3467941" y="4595"/>
                    <a:pt x="3467941" y="10264"/>
                  </a:cubicBezTo>
                  <a:lnTo>
                    <a:pt x="3467941" y="736482"/>
                  </a:lnTo>
                  <a:cubicBezTo>
                    <a:pt x="3467941" y="742150"/>
                    <a:pt x="3463346" y="746746"/>
                    <a:pt x="3457677" y="746746"/>
                  </a:cubicBezTo>
                  <a:lnTo>
                    <a:pt x="10264" y="746746"/>
                  </a:lnTo>
                  <a:cubicBezTo>
                    <a:pt x="4595" y="746746"/>
                    <a:pt x="0" y="742150"/>
                    <a:pt x="0" y="736482"/>
                  </a:cubicBezTo>
                  <a:lnTo>
                    <a:pt x="0" y="10264"/>
                  </a:lnTo>
                  <a:cubicBezTo>
                    <a:pt x="0" y="4595"/>
                    <a:pt x="4595" y="0"/>
                    <a:pt x="10264" y="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3467942" cy="765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298344" y="6048763"/>
            <a:ext cx="6738985" cy="192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0"/>
              </a:lnSpc>
            </a:pPr>
          </a:p>
          <a:p>
            <a:pPr algn="l">
              <a:lnSpc>
                <a:spcPts val="3050"/>
              </a:lnSpc>
            </a:pPr>
            <a:r>
              <a:rPr lang="en-US" sz="2210" spc="216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•Rol: Desarrolladora frontend / integración y visualización de datos</a:t>
            </a:r>
          </a:p>
          <a:p>
            <a:pPr algn="l">
              <a:lnSpc>
                <a:spcPts val="3050"/>
              </a:lnSpc>
            </a:pPr>
            <a:r>
              <a:rPr lang="en-US" sz="2210" spc="216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•Cargo: Desarrollador fullstack</a:t>
            </a:r>
          </a:p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-3588384" y="6507120"/>
            <a:ext cx="11461151" cy="11760509"/>
          </a:xfrm>
          <a:custGeom>
            <a:avLst/>
            <a:gdLst/>
            <a:ahLst/>
            <a:cxnLst/>
            <a:rect r="r" b="b" t="t" l="l"/>
            <a:pathLst>
              <a:path h="11760509" w="11461151">
                <a:moveTo>
                  <a:pt x="0" y="0"/>
                </a:moveTo>
                <a:lnTo>
                  <a:pt x="11461151" y="0"/>
                </a:lnTo>
                <a:lnTo>
                  <a:pt x="11461151" y="11760509"/>
                </a:lnTo>
                <a:lnTo>
                  <a:pt x="0" y="117605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653327" y="3396305"/>
            <a:ext cx="10029019" cy="787567"/>
            <a:chOff x="0" y="0"/>
            <a:chExt cx="1452957" cy="11409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52957" cy="114099"/>
            </a:xfrm>
            <a:custGeom>
              <a:avLst/>
              <a:gdLst/>
              <a:ahLst/>
              <a:cxnLst/>
              <a:rect r="r" b="b" t="t" l="l"/>
              <a:pathLst>
                <a:path h="114099" w="1452957">
                  <a:moveTo>
                    <a:pt x="15077" y="0"/>
                  </a:moveTo>
                  <a:lnTo>
                    <a:pt x="1437880" y="0"/>
                  </a:lnTo>
                  <a:cubicBezTo>
                    <a:pt x="1446207" y="0"/>
                    <a:pt x="1452957" y="6750"/>
                    <a:pt x="1452957" y="15077"/>
                  </a:cubicBezTo>
                  <a:lnTo>
                    <a:pt x="1452957" y="99022"/>
                  </a:lnTo>
                  <a:cubicBezTo>
                    <a:pt x="1452957" y="103021"/>
                    <a:pt x="1451369" y="106855"/>
                    <a:pt x="1448541" y="109683"/>
                  </a:cubicBezTo>
                  <a:cubicBezTo>
                    <a:pt x="1445714" y="112511"/>
                    <a:pt x="1441879" y="114099"/>
                    <a:pt x="1437880" y="114099"/>
                  </a:cubicBezTo>
                  <a:lnTo>
                    <a:pt x="15077" y="114099"/>
                  </a:lnTo>
                  <a:cubicBezTo>
                    <a:pt x="11078" y="114099"/>
                    <a:pt x="7244" y="112511"/>
                    <a:pt x="4416" y="109683"/>
                  </a:cubicBezTo>
                  <a:cubicBezTo>
                    <a:pt x="1588" y="106855"/>
                    <a:pt x="0" y="103021"/>
                    <a:pt x="0" y="99022"/>
                  </a:cubicBezTo>
                  <a:lnTo>
                    <a:pt x="0" y="15077"/>
                  </a:lnTo>
                  <a:cubicBezTo>
                    <a:pt x="0" y="11078"/>
                    <a:pt x="1588" y="7244"/>
                    <a:pt x="4416" y="4416"/>
                  </a:cubicBezTo>
                  <a:cubicBezTo>
                    <a:pt x="7244" y="1588"/>
                    <a:pt x="11078" y="0"/>
                    <a:pt x="15077" y="0"/>
                  </a:cubicBezTo>
                  <a:close/>
                </a:path>
              </a:pathLst>
            </a:custGeom>
            <a:solidFill>
              <a:srgbClr val="1A1A1A"/>
            </a:solidFill>
            <a:ln w="38100" cap="rnd">
              <a:solidFill>
                <a:srgbClr val="2E2E2E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452957" cy="142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3"/>
                </a:lnSpc>
              </a:pPr>
              <a:r>
                <a:rPr lang="en-US" sz="2210">
                  <a:solidFill>
                    <a:srgbClr val="CECDCD"/>
                  </a:solidFill>
                  <a:latin typeface="DM Sans"/>
                  <a:ea typeface="DM Sans"/>
                  <a:cs typeface="DM Sans"/>
                  <a:sym typeface="DM Sans"/>
                </a:rPr>
                <a:t>Benjamín Araya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53327" y="5532429"/>
            <a:ext cx="10029019" cy="787567"/>
            <a:chOff x="0" y="0"/>
            <a:chExt cx="1452957" cy="11409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52957" cy="114099"/>
            </a:xfrm>
            <a:custGeom>
              <a:avLst/>
              <a:gdLst/>
              <a:ahLst/>
              <a:cxnLst/>
              <a:rect r="r" b="b" t="t" l="l"/>
              <a:pathLst>
                <a:path h="114099" w="1452957">
                  <a:moveTo>
                    <a:pt x="15077" y="0"/>
                  </a:moveTo>
                  <a:lnTo>
                    <a:pt x="1437880" y="0"/>
                  </a:lnTo>
                  <a:cubicBezTo>
                    <a:pt x="1446207" y="0"/>
                    <a:pt x="1452957" y="6750"/>
                    <a:pt x="1452957" y="15077"/>
                  </a:cubicBezTo>
                  <a:lnTo>
                    <a:pt x="1452957" y="99022"/>
                  </a:lnTo>
                  <a:cubicBezTo>
                    <a:pt x="1452957" y="103021"/>
                    <a:pt x="1451369" y="106855"/>
                    <a:pt x="1448541" y="109683"/>
                  </a:cubicBezTo>
                  <a:cubicBezTo>
                    <a:pt x="1445714" y="112511"/>
                    <a:pt x="1441879" y="114099"/>
                    <a:pt x="1437880" y="114099"/>
                  </a:cubicBezTo>
                  <a:lnTo>
                    <a:pt x="15077" y="114099"/>
                  </a:lnTo>
                  <a:cubicBezTo>
                    <a:pt x="11078" y="114099"/>
                    <a:pt x="7244" y="112511"/>
                    <a:pt x="4416" y="109683"/>
                  </a:cubicBezTo>
                  <a:cubicBezTo>
                    <a:pt x="1588" y="106855"/>
                    <a:pt x="0" y="103021"/>
                    <a:pt x="0" y="99022"/>
                  </a:cubicBezTo>
                  <a:lnTo>
                    <a:pt x="0" y="15077"/>
                  </a:lnTo>
                  <a:cubicBezTo>
                    <a:pt x="0" y="11078"/>
                    <a:pt x="1588" y="7244"/>
                    <a:pt x="4416" y="4416"/>
                  </a:cubicBezTo>
                  <a:cubicBezTo>
                    <a:pt x="7244" y="1588"/>
                    <a:pt x="11078" y="0"/>
                    <a:pt x="15077" y="0"/>
                  </a:cubicBezTo>
                  <a:close/>
                </a:path>
              </a:pathLst>
            </a:custGeom>
            <a:solidFill>
              <a:srgbClr val="1A1A1A"/>
            </a:solidFill>
            <a:ln w="38100" cap="rnd">
              <a:solidFill>
                <a:srgbClr val="2E2E2E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1452957" cy="142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3"/>
                </a:lnSpc>
              </a:pPr>
              <a:r>
                <a:rPr lang="en-US" sz="2210">
                  <a:solidFill>
                    <a:srgbClr val="CECDCD"/>
                  </a:solidFill>
                  <a:latin typeface="DM Sans"/>
                  <a:ea typeface="DM Sans"/>
                  <a:cs typeface="DM Sans"/>
                  <a:sym typeface="DM Sans"/>
                </a:rPr>
                <a:t>Isadora Henríquez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3796149" y="71279"/>
            <a:ext cx="3603899" cy="887460"/>
          </a:xfrm>
          <a:custGeom>
            <a:avLst/>
            <a:gdLst/>
            <a:ahLst/>
            <a:cxnLst/>
            <a:rect r="r" b="b" t="t" l="l"/>
            <a:pathLst>
              <a:path h="887460" w="3603899">
                <a:moveTo>
                  <a:pt x="0" y="0"/>
                </a:moveTo>
                <a:lnTo>
                  <a:pt x="3603899" y="0"/>
                </a:lnTo>
                <a:lnTo>
                  <a:pt x="3603899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703019" y="199738"/>
            <a:ext cx="8323558" cy="1168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7"/>
              </a:lnSpc>
            </a:pPr>
            <a:r>
              <a:rPr lang="en-US" b="true" sz="6947" spc="680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INTEGRANTES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101746" y="3742464"/>
            <a:ext cx="7132181" cy="1539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0"/>
              </a:lnSpc>
            </a:pPr>
            <a:r>
              <a:rPr lang="en-US" sz="2210" spc="216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Benjamín Araya</a:t>
            </a:r>
          </a:p>
          <a:p>
            <a:pPr algn="l">
              <a:lnSpc>
                <a:spcPts val="3050"/>
              </a:lnSpc>
            </a:pPr>
            <a:r>
              <a:rPr lang="en-US" sz="2210" spc="216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•Rol: Desarrollador backend / mobile</a:t>
            </a:r>
          </a:p>
          <a:p>
            <a:pPr algn="l">
              <a:lnSpc>
                <a:spcPts val="3050"/>
              </a:lnSpc>
            </a:pPr>
            <a:r>
              <a:rPr lang="en-US" sz="2210" spc="216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•Cargo: Desarrollador fullstack</a:t>
            </a:r>
          </a:p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96149" y="71279"/>
            <a:ext cx="3603899" cy="887460"/>
          </a:xfrm>
          <a:custGeom>
            <a:avLst/>
            <a:gdLst/>
            <a:ahLst/>
            <a:cxnLst/>
            <a:rect r="r" b="b" t="t" l="l"/>
            <a:pathLst>
              <a:path h="887460" w="3603899">
                <a:moveTo>
                  <a:pt x="0" y="0"/>
                </a:moveTo>
                <a:lnTo>
                  <a:pt x="3603899" y="0"/>
                </a:lnTo>
                <a:lnTo>
                  <a:pt x="3603899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51022" y="-4729397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51369" y="-3442596"/>
            <a:ext cx="6709932" cy="6885191"/>
          </a:xfrm>
          <a:custGeom>
            <a:avLst/>
            <a:gdLst/>
            <a:ahLst/>
            <a:cxnLst/>
            <a:rect r="r" b="b" t="t" l="l"/>
            <a:pathLst>
              <a:path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588222" y="199738"/>
            <a:ext cx="10906040" cy="116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91"/>
              </a:lnSpc>
            </a:pPr>
            <a:r>
              <a:rPr lang="en-US" b="true" sz="6950" spc="68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SITUACIÓN ACTUAL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2357408"/>
            <a:ext cx="11507627" cy="6345978"/>
            <a:chOff x="0" y="0"/>
            <a:chExt cx="2222310" cy="122551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22310" cy="1225511"/>
            </a:xfrm>
            <a:custGeom>
              <a:avLst/>
              <a:gdLst/>
              <a:ahLst/>
              <a:cxnLst/>
              <a:rect r="r" b="b" t="t" l="l"/>
              <a:pathLst>
                <a:path h="1225511" w="2222310">
                  <a:moveTo>
                    <a:pt x="0" y="0"/>
                  </a:moveTo>
                  <a:lnTo>
                    <a:pt x="2222310" y="0"/>
                  </a:lnTo>
                  <a:lnTo>
                    <a:pt x="2222310" y="1225511"/>
                  </a:lnTo>
                  <a:lnTo>
                    <a:pt x="0" y="12255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DFBFB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222310" cy="1244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96217" y="4332562"/>
            <a:ext cx="9972592" cy="2180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63"/>
              </a:lnSpc>
              <a:spcBef>
                <a:spcPct val="0"/>
              </a:spcBef>
            </a:pPr>
            <a:r>
              <a:rPr lang="en-US" sz="2509" spc="24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La empresa opera 24/7, pero no cuenta con una herramienta que centralice disponibilidad y ubicación de técnicos. La coordinación es manual, generando retrasos y poca trazabilidad en emergencias.</a:t>
            </a:r>
          </a:p>
          <a:p>
            <a:pPr algn="just">
              <a:lnSpc>
                <a:spcPts val="3463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796149" y="71279"/>
            <a:ext cx="3603899" cy="887460"/>
          </a:xfrm>
          <a:custGeom>
            <a:avLst/>
            <a:gdLst/>
            <a:ahLst/>
            <a:cxnLst/>
            <a:rect r="r" b="b" t="t" l="l"/>
            <a:pathLst>
              <a:path h="887460" w="3603899">
                <a:moveTo>
                  <a:pt x="0" y="0"/>
                </a:moveTo>
                <a:lnTo>
                  <a:pt x="3603899" y="0"/>
                </a:lnTo>
                <a:lnTo>
                  <a:pt x="3603899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51022" y="-4729397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51369" y="-3442596"/>
            <a:ext cx="6709932" cy="6885191"/>
          </a:xfrm>
          <a:custGeom>
            <a:avLst/>
            <a:gdLst/>
            <a:ahLst/>
            <a:cxnLst/>
            <a:rect r="r" b="b" t="t" l="l"/>
            <a:pathLst>
              <a:path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2258484" y="203361"/>
            <a:ext cx="10906040" cy="116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91"/>
              </a:lnSpc>
            </a:pPr>
            <a:r>
              <a:rPr lang="en-US" b="true" sz="6950" spc="68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PROPUESTA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4894434" y="1866699"/>
            <a:ext cx="12539396" cy="7391601"/>
            <a:chOff x="0" y="0"/>
            <a:chExt cx="2421561" cy="14274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21561" cy="1427438"/>
            </a:xfrm>
            <a:custGeom>
              <a:avLst/>
              <a:gdLst/>
              <a:ahLst/>
              <a:cxnLst/>
              <a:rect r="r" b="b" t="t" l="l"/>
              <a:pathLst>
                <a:path h="1427438" w="2421561">
                  <a:moveTo>
                    <a:pt x="0" y="0"/>
                  </a:moveTo>
                  <a:lnTo>
                    <a:pt x="2421561" y="0"/>
                  </a:lnTo>
                  <a:lnTo>
                    <a:pt x="2421561" y="1427438"/>
                  </a:lnTo>
                  <a:lnTo>
                    <a:pt x="0" y="14274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DFBFB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421561" cy="1446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504513" y="4149764"/>
            <a:ext cx="9866530" cy="2180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63"/>
              </a:lnSpc>
              <a:spcBef>
                <a:spcPct val="0"/>
              </a:spcBef>
            </a:pPr>
            <a:r>
              <a:rPr lang="en-US" sz="2510" spc="24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lang="en-US" sz="2510" spc="24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plicativo web que centraliza la gestión del personal técnico, mostrando ubicación, disponibilidad y tickets en tiempo real para mejorar la coordinación y respuesta ante emergencias.</a:t>
            </a:r>
          </a:p>
          <a:p>
            <a:pPr algn="just">
              <a:lnSpc>
                <a:spcPts val="3463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796149" y="71279"/>
            <a:ext cx="3603899" cy="887460"/>
          </a:xfrm>
          <a:custGeom>
            <a:avLst/>
            <a:gdLst/>
            <a:ahLst/>
            <a:cxnLst/>
            <a:rect r="r" b="b" t="t" l="l"/>
            <a:pathLst>
              <a:path h="887460" w="3603899">
                <a:moveTo>
                  <a:pt x="0" y="0"/>
                </a:moveTo>
                <a:lnTo>
                  <a:pt x="3603899" y="0"/>
                </a:lnTo>
                <a:lnTo>
                  <a:pt x="3603899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407869">
            <a:off x="7589602" y="1118883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641457" y="0"/>
            <a:ext cx="7646543" cy="10287000"/>
          </a:xfrm>
          <a:custGeom>
            <a:avLst/>
            <a:gdLst/>
            <a:ahLst/>
            <a:cxnLst/>
            <a:rect r="r" b="b" t="t" l="l"/>
            <a:pathLst>
              <a:path h="10287000" w="7646543">
                <a:moveTo>
                  <a:pt x="0" y="0"/>
                </a:moveTo>
                <a:lnTo>
                  <a:pt x="7646543" y="0"/>
                </a:lnTo>
                <a:lnTo>
                  <a:pt x="764654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392" t="0" r="-7840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407869">
            <a:off x="-4696947" y="10150458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2191002" y="2274891"/>
            <a:ext cx="5724712" cy="1875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97"/>
              </a:lnSpc>
            </a:pPr>
            <a:r>
              <a:rPr lang="en-US" b="true" sz="6950" spc="681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OBJETIVO GENERAL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91002" y="4261169"/>
            <a:ext cx="7893360" cy="2180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63"/>
              </a:lnSpc>
            </a:pPr>
            <a:r>
              <a:rPr lang="en-US" sz="2510" spc="245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Sistema para asignar visitas, gestionar tickets y monitorear técnicos en tiempo real mediante dashboard web, app móvil y visualización en la nube.</a:t>
            </a:r>
          </a:p>
          <a:p>
            <a:pPr algn="just">
              <a:lnSpc>
                <a:spcPts val="3463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796149" y="71279"/>
            <a:ext cx="3603899" cy="887460"/>
          </a:xfrm>
          <a:custGeom>
            <a:avLst/>
            <a:gdLst/>
            <a:ahLst/>
            <a:cxnLst/>
            <a:rect r="r" b="b" t="t" l="l"/>
            <a:pathLst>
              <a:path h="887460" w="3603899">
                <a:moveTo>
                  <a:pt x="0" y="0"/>
                </a:moveTo>
                <a:lnTo>
                  <a:pt x="3603899" y="0"/>
                </a:lnTo>
                <a:lnTo>
                  <a:pt x="3603899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67318" y="3043801"/>
            <a:ext cx="20045605" cy="805665"/>
            <a:chOff x="0" y="0"/>
            <a:chExt cx="5279501" cy="2121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79501" cy="212192"/>
            </a:xfrm>
            <a:custGeom>
              <a:avLst/>
              <a:gdLst/>
              <a:ahLst/>
              <a:cxnLst/>
              <a:rect r="r" b="b" t="t" l="l"/>
              <a:pathLst>
                <a:path h="212192" w="5279501">
                  <a:moveTo>
                    <a:pt x="19697" y="0"/>
                  </a:moveTo>
                  <a:lnTo>
                    <a:pt x="5259804" y="0"/>
                  </a:lnTo>
                  <a:cubicBezTo>
                    <a:pt x="5270683" y="0"/>
                    <a:pt x="5279501" y="8819"/>
                    <a:pt x="5279501" y="19697"/>
                  </a:cubicBezTo>
                  <a:lnTo>
                    <a:pt x="5279501" y="192495"/>
                  </a:lnTo>
                  <a:cubicBezTo>
                    <a:pt x="5279501" y="197719"/>
                    <a:pt x="5277426" y="202729"/>
                    <a:pt x="5273732" y="206423"/>
                  </a:cubicBezTo>
                  <a:cubicBezTo>
                    <a:pt x="5270038" y="210117"/>
                    <a:pt x="5265028" y="212192"/>
                    <a:pt x="5259804" y="212192"/>
                  </a:cubicBezTo>
                  <a:lnTo>
                    <a:pt x="19697" y="212192"/>
                  </a:lnTo>
                  <a:cubicBezTo>
                    <a:pt x="8819" y="212192"/>
                    <a:pt x="0" y="203373"/>
                    <a:pt x="0" y="192495"/>
                  </a:cubicBezTo>
                  <a:lnTo>
                    <a:pt x="0" y="19697"/>
                  </a:lnTo>
                  <a:cubicBezTo>
                    <a:pt x="0" y="8819"/>
                    <a:pt x="8819" y="0"/>
                    <a:pt x="19697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279501" cy="231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14918" y="4596788"/>
            <a:ext cx="20045605" cy="805665"/>
            <a:chOff x="0" y="0"/>
            <a:chExt cx="5279501" cy="2121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79501" cy="212192"/>
            </a:xfrm>
            <a:custGeom>
              <a:avLst/>
              <a:gdLst/>
              <a:ahLst/>
              <a:cxnLst/>
              <a:rect r="r" b="b" t="t" l="l"/>
              <a:pathLst>
                <a:path h="212192" w="5279501">
                  <a:moveTo>
                    <a:pt x="19697" y="0"/>
                  </a:moveTo>
                  <a:lnTo>
                    <a:pt x="5259804" y="0"/>
                  </a:lnTo>
                  <a:cubicBezTo>
                    <a:pt x="5270683" y="0"/>
                    <a:pt x="5279501" y="8819"/>
                    <a:pt x="5279501" y="19697"/>
                  </a:cubicBezTo>
                  <a:lnTo>
                    <a:pt x="5279501" y="192495"/>
                  </a:lnTo>
                  <a:cubicBezTo>
                    <a:pt x="5279501" y="197719"/>
                    <a:pt x="5277426" y="202729"/>
                    <a:pt x="5273732" y="206423"/>
                  </a:cubicBezTo>
                  <a:cubicBezTo>
                    <a:pt x="5270038" y="210117"/>
                    <a:pt x="5265028" y="212192"/>
                    <a:pt x="5259804" y="212192"/>
                  </a:cubicBezTo>
                  <a:lnTo>
                    <a:pt x="19697" y="212192"/>
                  </a:lnTo>
                  <a:cubicBezTo>
                    <a:pt x="8819" y="212192"/>
                    <a:pt x="0" y="203373"/>
                    <a:pt x="0" y="192495"/>
                  </a:cubicBezTo>
                  <a:lnTo>
                    <a:pt x="0" y="19697"/>
                  </a:lnTo>
                  <a:cubicBezTo>
                    <a:pt x="0" y="8819"/>
                    <a:pt x="8819" y="0"/>
                    <a:pt x="19697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5279501" cy="231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554047" y="6206274"/>
            <a:ext cx="20045605" cy="805665"/>
            <a:chOff x="0" y="0"/>
            <a:chExt cx="5279501" cy="2121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279501" cy="212192"/>
            </a:xfrm>
            <a:custGeom>
              <a:avLst/>
              <a:gdLst/>
              <a:ahLst/>
              <a:cxnLst/>
              <a:rect r="r" b="b" t="t" l="l"/>
              <a:pathLst>
                <a:path h="212192" w="5279501">
                  <a:moveTo>
                    <a:pt x="19697" y="0"/>
                  </a:moveTo>
                  <a:lnTo>
                    <a:pt x="5259804" y="0"/>
                  </a:lnTo>
                  <a:cubicBezTo>
                    <a:pt x="5270683" y="0"/>
                    <a:pt x="5279501" y="8819"/>
                    <a:pt x="5279501" y="19697"/>
                  </a:cubicBezTo>
                  <a:lnTo>
                    <a:pt x="5279501" y="192495"/>
                  </a:lnTo>
                  <a:cubicBezTo>
                    <a:pt x="5279501" y="197719"/>
                    <a:pt x="5277426" y="202729"/>
                    <a:pt x="5273732" y="206423"/>
                  </a:cubicBezTo>
                  <a:cubicBezTo>
                    <a:pt x="5270038" y="210117"/>
                    <a:pt x="5265028" y="212192"/>
                    <a:pt x="5259804" y="212192"/>
                  </a:cubicBezTo>
                  <a:lnTo>
                    <a:pt x="19697" y="212192"/>
                  </a:lnTo>
                  <a:cubicBezTo>
                    <a:pt x="8819" y="212192"/>
                    <a:pt x="0" y="203373"/>
                    <a:pt x="0" y="192495"/>
                  </a:cubicBezTo>
                  <a:lnTo>
                    <a:pt x="0" y="19697"/>
                  </a:lnTo>
                  <a:cubicBezTo>
                    <a:pt x="0" y="8819"/>
                    <a:pt x="8819" y="0"/>
                    <a:pt x="19697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5279501" cy="231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707626" y="2923604"/>
            <a:ext cx="14499168" cy="4643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1910" indent="-270955" lvl="1">
              <a:lnSpc>
                <a:spcPts val="6275"/>
              </a:lnSpc>
              <a:buFont typeface="Arial"/>
              <a:buChar char="•"/>
            </a:pPr>
            <a:r>
              <a:rPr lang="en-US" sz="2510" spc="258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Desarrollar un dashboard web</a:t>
            </a:r>
          </a:p>
          <a:p>
            <a:pPr algn="just" marL="541910" indent="-270955" lvl="1">
              <a:lnSpc>
                <a:spcPts val="6275"/>
              </a:lnSpc>
              <a:buFont typeface="Arial"/>
              <a:buChar char="•"/>
            </a:pPr>
            <a:r>
              <a:rPr lang="en-US" sz="2510" spc="258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C</a:t>
            </a:r>
            <a:r>
              <a:rPr lang="en-US" sz="2510" spc="258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rear una app móvil</a:t>
            </a:r>
          </a:p>
          <a:p>
            <a:pPr algn="just" marL="541910" indent="-270955" lvl="1">
              <a:lnSpc>
                <a:spcPts val="6275"/>
              </a:lnSpc>
              <a:buFont typeface="Arial"/>
              <a:buChar char="•"/>
            </a:pPr>
            <a:r>
              <a:rPr lang="en-US" sz="2510" spc="258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I</a:t>
            </a:r>
            <a:r>
              <a:rPr lang="en-US" sz="2510" spc="258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mplementar una base de datos en la nube </a:t>
            </a:r>
          </a:p>
          <a:p>
            <a:pPr algn="just" marL="541910" indent="-270955" lvl="1">
              <a:lnSpc>
                <a:spcPts val="6275"/>
              </a:lnSpc>
              <a:buFont typeface="Arial"/>
              <a:buChar char="•"/>
            </a:pPr>
            <a:r>
              <a:rPr lang="en-US" sz="2510" spc="258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I</a:t>
            </a:r>
            <a:r>
              <a:rPr lang="en-US" sz="2510" spc="258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ntegrar Grafana</a:t>
            </a:r>
          </a:p>
          <a:p>
            <a:pPr algn="just" marL="541910" indent="-270955" lvl="1">
              <a:lnSpc>
                <a:spcPts val="6275"/>
              </a:lnSpc>
              <a:buFont typeface="Arial"/>
              <a:buChar char="•"/>
            </a:pPr>
            <a:r>
              <a:rPr lang="en-US" sz="2510" spc="258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R</a:t>
            </a:r>
            <a:r>
              <a:rPr lang="en-US" sz="2510" spc="258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ealizar pruebas de calidad </a:t>
            </a:r>
          </a:p>
          <a:p>
            <a:pPr algn="just" marL="541910" indent="-270955" lvl="1">
              <a:lnSpc>
                <a:spcPts val="6275"/>
              </a:lnSpc>
              <a:buFont typeface="Arial"/>
              <a:buChar char="•"/>
            </a:pPr>
            <a:r>
              <a:rPr lang="en-US" sz="2510" spc="258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D</a:t>
            </a:r>
            <a:r>
              <a:rPr lang="en-US" sz="2510" spc="258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esplegar la solución en la nube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878803" y="203361"/>
            <a:ext cx="13617940" cy="116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91"/>
              </a:lnSpc>
              <a:spcBef>
                <a:spcPct val="0"/>
              </a:spcBef>
            </a:pPr>
            <a:r>
              <a:rPr lang="en-US" b="true" sz="6950" spc="681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OBJETIVOS ESPECÍFICOS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3796149" y="71279"/>
            <a:ext cx="3603899" cy="887460"/>
          </a:xfrm>
          <a:custGeom>
            <a:avLst/>
            <a:gdLst/>
            <a:ahLst/>
            <a:cxnLst/>
            <a:rect r="r" b="b" t="t" l="l"/>
            <a:pathLst>
              <a:path h="887460" w="3603899">
                <a:moveTo>
                  <a:pt x="0" y="0"/>
                </a:moveTo>
                <a:lnTo>
                  <a:pt x="3603899" y="0"/>
                </a:lnTo>
                <a:lnTo>
                  <a:pt x="3603899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9045">
            <a:off x="-402841" y="5307804"/>
            <a:ext cx="18804424" cy="8068807"/>
          </a:xfrm>
          <a:custGeom>
            <a:avLst/>
            <a:gdLst/>
            <a:ahLst/>
            <a:cxnLst/>
            <a:rect r="r" b="b" t="t" l="l"/>
            <a:pathLst>
              <a:path h="8068807" w="18804424">
                <a:moveTo>
                  <a:pt x="0" y="0"/>
                </a:moveTo>
                <a:lnTo>
                  <a:pt x="18804424" y="0"/>
                </a:lnTo>
                <a:lnTo>
                  <a:pt x="18804424" y="8068808"/>
                </a:lnTo>
                <a:lnTo>
                  <a:pt x="0" y="80688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0" y="-842010"/>
            <a:ext cx="14650752" cy="15585906"/>
          </a:xfrm>
          <a:custGeom>
            <a:avLst/>
            <a:gdLst/>
            <a:ahLst/>
            <a:cxnLst/>
            <a:rect r="r" b="b" t="t" l="l"/>
            <a:pathLst>
              <a:path h="15585906" w="14650752">
                <a:moveTo>
                  <a:pt x="0" y="0"/>
                </a:moveTo>
                <a:lnTo>
                  <a:pt x="14650752" y="0"/>
                </a:lnTo>
                <a:lnTo>
                  <a:pt x="14650752" y="15585906"/>
                </a:lnTo>
                <a:lnTo>
                  <a:pt x="0" y="155859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44800" y="3081618"/>
            <a:ext cx="15443200" cy="1285083"/>
          </a:xfrm>
          <a:custGeom>
            <a:avLst/>
            <a:gdLst/>
            <a:ahLst/>
            <a:cxnLst/>
            <a:rect r="r" b="b" t="t" l="l"/>
            <a:pathLst>
              <a:path h="1285083" w="15443200">
                <a:moveTo>
                  <a:pt x="0" y="0"/>
                </a:moveTo>
                <a:lnTo>
                  <a:pt x="15443200" y="0"/>
                </a:lnTo>
                <a:lnTo>
                  <a:pt x="15443200" y="1285083"/>
                </a:lnTo>
                <a:lnTo>
                  <a:pt x="0" y="12850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2" t="-811" r="-2732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276454" y="4584949"/>
            <a:ext cx="14438044" cy="1242579"/>
          </a:xfrm>
          <a:custGeom>
            <a:avLst/>
            <a:gdLst/>
            <a:ahLst/>
            <a:cxnLst/>
            <a:rect r="r" b="b" t="t" l="l"/>
            <a:pathLst>
              <a:path h="1242579" w="14438044">
                <a:moveTo>
                  <a:pt x="0" y="0"/>
                </a:moveTo>
                <a:lnTo>
                  <a:pt x="14438044" y="0"/>
                </a:lnTo>
                <a:lnTo>
                  <a:pt x="14438044" y="1242580"/>
                </a:lnTo>
                <a:lnTo>
                  <a:pt x="0" y="12425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3" t="0" r="-5393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610378" y="6045777"/>
            <a:ext cx="17016573" cy="1601566"/>
          </a:xfrm>
          <a:custGeom>
            <a:avLst/>
            <a:gdLst/>
            <a:ahLst/>
            <a:cxnLst/>
            <a:rect r="r" b="b" t="t" l="l"/>
            <a:pathLst>
              <a:path h="1601566" w="17016573">
                <a:moveTo>
                  <a:pt x="0" y="0"/>
                </a:moveTo>
                <a:lnTo>
                  <a:pt x="17016573" y="0"/>
                </a:lnTo>
                <a:lnTo>
                  <a:pt x="17016573" y="1601566"/>
                </a:lnTo>
                <a:lnTo>
                  <a:pt x="0" y="1601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1529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980552" y="3240458"/>
            <a:ext cx="731558" cy="792041"/>
          </a:xfrm>
          <a:custGeom>
            <a:avLst/>
            <a:gdLst/>
            <a:ahLst/>
            <a:cxnLst/>
            <a:rect r="r" b="b" t="t" l="l"/>
            <a:pathLst>
              <a:path h="792041" w="731558">
                <a:moveTo>
                  <a:pt x="0" y="0"/>
                </a:moveTo>
                <a:lnTo>
                  <a:pt x="731557" y="0"/>
                </a:lnTo>
                <a:lnTo>
                  <a:pt x="731557" y="792041"/>
                </a:lnTo>
                <a:lnTo>
                  <a:pt x="0" y="7920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712109" y="4696680"/>
            <a:ext cx="792041" cy="792041"/>
          </a:xfrm>
          <a:custGeom>
            <a:avLst/>
            <a:gdLst/>
            <a:ahLst/>
            <a:cxnLst/>
            <a:rect r="r" b="b" t="t" l="l"/>
            <a:pathLst>
              <a:path h="792041" w="792041">
                <a:moveTo>
                  <a:pt x="0" y="0"/>
                </a:moveTo>
                <a:lnTo>
                  <a:pt x="792041" y="0"/>
                </a:lnTo>
                <a:lnTo>
                  <a:pt x="792041" y="792041"/>
                </a:lnTo>
                <a:lnTo>
                  <a:pt x="0" y="7920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561829" y="6223424"/>
            <a:ext cx="632498" cy="861074"/>
          </a:xfrm>
          <a:custGeom>
            <a:avLst/>
            <a:gdLst/>
            <a:ahLst/>
            <a:cxnLst/>
            <a:rect r="r" b="b" t="t" l="l"/>
            <a:pathLst>
              <a:path h="861074" w="632498">
                <a:moveTo>
                  <a:pt x="0" y="0"/>
                </a:moveTo>
                <a:lnTo>
                  <a:pt x="632498" y="0"/>
                </a:lnTo>
                <a:lnTo>
                  <a:pt x="632498" y="861074"/>
                </a:lnTo>
                <a:lnTo>
                  <a:pt x="0" y="8610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3866254" y="199738"/>
            <a:ext cx="13617940" cy="116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91"/>
              </a:lnSpc>
              <a:spcBef>
                <a:spcPct val="0"/>
              </a:spcBef>
            </a:pPr>
            <a:r>
              <a:rPr lang="en-US" b="true" sz="6950" spc="681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ALCANCES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44635" y="3267074"/>
            <a:ext cx="7712859" cy="866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63"/>
              </a:lnSpc>
              <a:spcBef>
                <a:spcPct val="0"/>
              </a:spcBef>
            </a:pPr>
            <a:r>
              <a:rPr lang="en-US" sz="2510" spc="24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Desarrollo de dashboard web y app móvil para gestión de servicios técnicos.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32581" y="4686414"/>
            <a:ext cx="7013749" cy="866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63"/>
              </a:lnSpc>
              <a:spcBef>
                <a:spcPct val="0"/>
              </a:spcBef>
            </a:pPr>
            <a:r>
              <a:rPr lang="en-US" sz="2510" spc="24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Sinc</a:t>
            </a:r>
            <a:r>
              <a:rPr lang="en-US" sz="2510" spc="24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ronización y registro de visitas y tareas en tiempo real.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978465" y="6314899"/>
            <a:ext cx="7398574" cy="866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63"/>
              </a:lnSpc>
              <a:spcBef>
                <a:spcPct val="0"/>
              </a:spcBef>
            </a:pPr>
            <a:r>
              <a:rPr lang="en-US" sz="2510" spc="24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Integ</a:t>
            </a:r>
            <a:r>
              <a:rPr lang="en-US" sz="2510" spc="24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ración IA de geolocalización y reportes.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3796149" y="71279"/>
            <a:ext cx="3603899" cy="887460"/>
          </a:xfrm>
          <a:custGeom>
            <a:avLst/>
            <a:gdLst/>
            <a:ahLst/>
            <a:cxnLst/>
            <a:rect r="r" b="b" t="t" l="l"/>
            <a:pathLst>
              <a:path h="887460" w="3603899">
                <a:moveTo>
                  <a:pt x="0" y="0"/>
                </a:moveTo>
                <a:lnTo>
                  <a:pt x="3603899" y="0"/>
                </a:lnTo>
                <a:lnTo>
                  <a:pt x="3603899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9962" y="-5559920"/>
            <a:ext cx="18687962" cy="16483226"/>
          </a:xfrm>
          <a:custGeom>
            <a:avLst/>
            <a:gdLst/>
            <a:ahLst/>
            <a:cxnLst/>
            <a:rect r="r" b="b" t="t" l="l"/>
            <a:pathLst>
              <a:path h="16483226" w="18687962">
                <a:moveTo>
                  <a:pt x="0" y="0"/>
                </a:moveTo>
                <a:lnTo>
                  <a:pt x="18687962" y="0"/>
                </a:lnTo>
                <a:lnTo>
                  <a:pt x="18687962" y="16483226"/>
                </a:lnTo>
                <a:lnTo>
                  <a:pt x="0" y="164832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687" r="0" b="-668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55123" y="4301531"/>
            <a:ext cx="977347" cy="1066549"/>
          </a:xfrm>
          <a:custGeom>
            <a:avLst/>
            <a:gdLst/>
            <a:ahLst/>
            <a:cxnLst/>
            <a:rect r="r" b="b" t="t" l="l"/>
            <a:pathLst>
              <a:path h="1066549" w="977347">
                <a:moveTo>
                  <a:pt x="0" y="0"/>
                </a:moveTo>
                <a:lnTo>
                  <a:pt x="977347" y="0"/>
                </a:lnTo>
                <a:lnTo>
                  <a:pt x="977347" y="1066550"/>
                </a:lnTo>
                <a:lnTo>
                  <a:pt x="0" y="10665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55123" y="6262945"/>
            <a:ext cx="977347" cy="1066549"/>
          </a:xfrm>
          <a:custGeom>
            <a:avLst/>
            <a:gdLst/>
            <a:ahLst/>
            <a:cxnLst/>
            <a:rect r="r" b="b" t="t" l="l"/>
            <a:pathLst>
              <a:path h="1066549" w="977347">
                <a:moveTo>
                  <a:pt x="0" y="0"/>
                </a:moveTo>
                <a:lnTo>
                  <a:pt x="977347" y="0"/>
                </a:lnTo>
                <a:lnTo>
                  <a:pt x="977347" y="1066550"/>
                </a:lnTo>
                <a:lnTo>
                  <a:pt x="0" y="10665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31506" y="4531411"/>
            <a:ext cx="624581" cy="612089"/>
          </a:xfrm>
          <a:custGeom>
            <a:avLst/>
            <a:gdLst/>
            <a:ahLst/>
            <a:cxnLst/>
            <a:rect r="r" b="b" t="t" l="l"/>
            <a:pathLst>
              <a:path h="612089" w="624581">
                <a:moveTo>
                  <a:pt x="0" y="0"/>
                </a:moveTo>
                <a:lnTo>
                  <a:pt x="624581" y="0"/>
                </a:lnTo>
                <a:lnTo>
                  <a:pt x="624581" y="612089"/>
                </a:lnTo>
                <a:lnTo>
                  <a:pt x="0" y="6120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07974" y="4509912"/>
            <a:ext cx="671645" cy="649664"/>
          </a:xfrm>
          <a:custGeom>
            <a:avLst/>
            <a:gdLst/>
            <a:ahLst/>
            <a:cxnLst/>
            <a:rect r="r" b="b" t="t" l="l"/>
            <a:pathLst>
              <a:path h="649664" w="671645">
                <a:moveTo>
                  <a:pt x="0" y="0"/>
                </a:moveTo>
                <a:lnTo>
                  <a:pt x="671645" y="0"/>
                </a:lnTo>
                <a:lnTo>
                  <a:pt x="671645" y="649664"/>
                </a:lnTo>
                <a:lnTo>
                  <a:pt x="0" y="6496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43883" y="6479426"/>
            <a:ext cx="612204" cy="633588"/>
          </a:xfrm>
          <a:custGeom>
            <a:avLst/>
            <a:gdLst/>
            <a:ahLst/>
            <a:cxnLst/>
            <a:rect r="r" b="b" t="t" l="l"/>
            <a:pathLst>
              <a:path h="633588" w="612204">
                <a:moveTo>
                  <a:pt x="0" y="0"/>
                </a:moveTo>
                <a:lnTo>
                  <a:pt x="612204" y="0"/>
                </a:lnTo>
                <a:lnTo>
                  <a:pt x="612204" y="633588"/>
                </a:lnTo>
                <a:lnTo>
                  <a:pt x="0" y="6335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2945129" y="199738"/>
            <a:ext cx="13617940" cy="116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91"/>
              </a:lnSpc>
              <a:spcBef>
                <a:spcPct val="0"/>
              </a:spcBef>
            </a:pPr>
            <a:r>
              <a:rPr lang="en-US" b="true" sz="6950" spc="681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LIMITACIONES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02908" y="4377659"/>
            <a:ext cx="13156690" cy="866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63"/>
              </a:lnSpc>
              <a:spcBef>
                <a:spcPct val="0"/>
              </a:spcBef>
            </a:pPr>
            <a:r>
              <a:rPr lang="en-US" sz="2510" spc="24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lang="en-US" sz="2510" spc="24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lcance limitado al seguimiento técnico, sin integración con otros sistemas internos.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02908" y="6339073"/>
            <a:ext cx="13156690" cy="866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63"/>
              </a:lnSpc>
              <a:spcBef>
                <a:spcPct val="0"/>
              </a:spcBef>
            </a:pPr>
            <a:r>
              <a:rPr lang="en-US" sz="2510" spc="24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Si</a:t>
            </a:r>
            <a:r>
              <a:rPr lang="en-US" sz="2510" spc="24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 automatización avanzada de pruebas por restricciones de presupuesto.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007974" y="6471326"/>
            <a:ext cx="671645" cy="649664"/>
          </a:xfrm>
          <a:custGeom>
            <a:avLst/>
            <a:gdLst/>
            <a:ahLst/>
            <a:cxnLst/>
            <a:rect r="r" b="b" t="t" l="l"/>
            <a:pathLst>
              <a:path h="649664" w="671645">
                <a:moveTo>
                  <a:pt x="0" y="0"/>
                </a:moveTo>
                <a:lnTo>
                  <a:pt x="671645" y="0"/>
                </a:lnTo>
                <a:lnTo>
                  <a:pt x="671645" y="649664"/>
                </a:lnTo>
                <a:lnTo>
                  <a:pt x="0" y="6496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796149" y="71279"/>
            <a:ext cx="3603899" cy="887460"/>
          </a:xfrm>
          <a:custGeom>
            <a:avLst/>
            <a:gdLst/>
            <a:ahLst/>
            <a:cxnLst/>
            <a:rect r="r" b="b" t="t" l="l"/>
            <a:pathLst>
              <a:path h="887460" w="3603899">
                <a:moveTo>
                  <a:pt x="0" y="0"/>
                </a:moveTo>
                <a:lnTo>
                  <a:pt x="3603899" y="0"/>
                </a:lnTo>
                <a:lnTo>
                  <a:pt x="3603899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94416" y="2890638"/>
            <a:ext cx="14499168" cy="524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63"/>
              </a:lnSpc>
            </a:pPr>
            <a:r>
              <a:rPr lang="en-US" sz="2510" spc="245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Se utilizó metodología en cascada, con fases secuenciales y bien definidas: </a:t>
            </a:r>
          </a:p>
          <a:p>
            <a:pPr algn="just">
              <a:lnSpc>
                <a:spcPts val="3463"/>
              </a:lnSpc>
            </a:pPr>
          </a:p>
          <a:p>
            <a:pPr algn="just">
              <a:lnSpc>
                <a:spcPts val="3463"/>
              </a:lnSpc>
            </a:pPr>
          </a:p>
          <a:p>
            <a:pPr algn="just">
              <a:lnSpc>
                <a:spcPts val="3463"/>
              </a:lnSpc>
            </a:pPr>
          </a:p>
          <a:p>
            <a:pPr algn="just">
              <a:lnSpc>
                <a:spcPts val="3463"/>
              </a:lnSpc>
            </a:pPr>
          </a:p>
          <a:p>
            <a:pPr algn="just">
              <a:lnSpc>
                <a:spcPts val="3463"/>
              </a:lnSpc>
            </a:pPr>
          </a:p>
          <a:p>
            <a:pPr algn="just">
              <a:lnSpc>
                <a:spcPts val="3463"/>
              </a:lnSpc>
            </a:pPr>
          </a:p>
          <a:p>
            <a:pPr algn="just">
              <a:lnSpc>
                <a:spcPts val="3463"/>
              </a:lnSpc>
            </a:pPr>
          </a:p>
          <a:p>
            <a:pPr algn="just">
              <a:lnSpc>
                <a:spcPts val="3463"/>
              </a:lnSpc>
            </a:pPr>
          </a:p>
          <a:p>
            <a:pPr algn="just">
              <a:lnSpc>
                <a:spcPts val="3463"/>
              </a:lnSpc>
            </a:pPr>
          </a:p>
          <a:p>
            <a:pPr algn="just">
              <a:lnSpc>
                <a:spcPts val="3463"/>
              </a:lnSpc>
            </a:pPr>
            <a:r>
              <a:rPr lang="en-US" sz="2510" spc="245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Cada etapa se completa antes de pasar a la siguiente, garantizando un desarrollo ordenado y controlado del proyecto.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-409368" y="199738"/>
            <a:ext cx="13617940" cy="116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91"/>
              </a:lnSpc>
              <a:spcBef>
                <a:spcPct val="0"/>
              </a:spcBef>
            </a:pPr>
            <a:r>
              <a:rPr lang="en-US" b="true" sz="6950" spc="681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METODOLOGÍA DE TRABAJO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690408" y="3867869"/>
            <a:ext cx="10907184" cy="2369671"/>
          </a:xfrm>
          <a:custGeom>
            <a:avLst/>
            <a:gdLst/>
            <a:ahLst/>
            <a:cxnLst/>
            <a:rect r="r" b="b" t="t" l="l"/>
            <a:pathLst>
              <a:path h="2369671" w="10907184">
                <a:moveTo>
                  <a:pt x="0" y="0"/>
                </a:moveTo>
                <a:lnTo>
                  <a:pt x="10907184" y="0"/>
                </a:lnTo>
                <a:lnTo>
                  <a:pt x="10907184" y="2369672"/>
                </a:lnTo>
                <a:lnTo>
                  <a:pt x="0" y="2369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48441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94539" y="4676285"/>
            <a:ext cx="1832724" cy="1304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63"/>
              </a:lnSpc>
            </a:pPr>
            <a:r>
              <a:rPr lang="en-US" sz="2510" spc="24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Análisis de requisitos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16432" y="5005080"/>
            <a:ext cx="1832724" cy="428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63"/>
              </a:lnSpc>
            </a:pPr>
            <a:r>
              <a:rPr lang="en-US" sz="2510" spc="24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Diseño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39681" y="5005080"/>
            <a:ext cx="1784881" cy="411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11"/>
              </a:lnSpc>
            </a:pPr>
            <a:r>
              <a:rPr lang="en-US" sz="2400" spc="23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Desarrollo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15088" y="4988544"/>
            <a:ext cx="1832724" cy="428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63"/>
              </a:lnSpc>
            </a:pPr>
            <a:r>
              <a:rPr lang="en-US" sz="2510" spc="245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Pruebas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530690" y="5005080"/>
            <a:ext cx="1784881" cy="378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36"/>
              </a:lnSpc>
            </a:pPr>
            <a:r>
              <a:rPr lang="en-US" sz="2200" spc="21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Despliegue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796149" y="71279"/>
            <a:ext cx="3603899" cy="887460"/>
          </a:xfrm>
          <a:custGeom>
            <a:avLst/>
            <a:gdLst/>
            <a:ahLst/>
            <a:cxnLst/>
            <a:rect r="r" b="b" t="t" l="l"/>
            <a:pathLst>
              <a:path h="887460" w="3603899">
                <a:moveTo>
                  <a:pt x="0" y="0"/>
                </a:moveTo>
                <a:lnTo>
                  <a:pt x="3603899" y="0"/>
                </a:lnTo>
                <a:lnTo>
                  <a:pt x="3603899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DAGx-ArgRzA</dc:identifier>
  <dcterms:modified xsi:type="dcterms:W3CDTF">2011-08-01T06:04:30Z</dcterms:modified>
  <cp:revision>1</cp:revision>
  <dc:title>propuesta de</dc:title>
</cp:coreProperties>
</file>